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70" r:id="rId12"/>
    <p:sldId id="266" r:id="rId13"/>
    <p:sldId id="271" r:id="rId14"/>
    <p:sldId id="272" r:id="rId15"/>
    <p:sldId id="267" r:id="rId16"/>
    <p:sldId id="273" r:id="rId17"/>
    <p:sldId id="274" r:id="rId18"/>
    <p:sldId id="268" r:id="rId19"/>
    <p:sldId id="275" r:id="rId20"/>
    <p:sldId id="26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17" r:id="rId36"/>
    <p:sldId id="31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19" r:id="rId48"/>
    <p:sldId id="300" r:id="rId49"/>
    <p:sldId id="301" r:id="rId50"/>
    <p:sldId id="320" r:id="rId51"/>
    <p:sldId id="321" r:id="rId52"/>
    <p:sldId id="322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6" r:id="rId67"/>
    <p:sldId id="315" r:id="rId6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D"/>
    <a:srgbClr val="C29BCC"/>
    <a:srgbClr val="F7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1A841-D3E2-CAEA-F1D3-CE4BBC32B84A}" v="21" dt="2021-12-12T22:28:23.975"/>
    <p1510:client id="{498C6028-9261-E75B-52C3-AE4B50745B06}" v="195" dt="2021-12-11T22:46:46.227"/>
    <p1510:client id="{59E253FF-4BBA-860A-494E-EAC27CE4A930}" v="5016" dt="2021-12-12T01:01:16.108"/>
    <p1510:client id="{5DD0C3FE-DD74-E408-FDDF-EE913E0CFD98}" v="823" dt="2021-12-01T10:45:45.858"/>
    <p1510:client id="{7AA6E209-B07F-D7AF-DB17-3889F7F8D760}" v="14" dt="2021-12-11T22:18:15.504"/>
    <p1510:client id="{983DA665-D414-CC4D-DF3A-53EBD44E7BBA}" v="413" dt="2021-12-12T22:45:30.513"/>
    <p1510:client id="{AB90704D-C037-4565-B141-E67FAE0C2D13}" v="31" dt="2021-11-08T09:22:20.397"/>
    <p1510:client id="{C4BC1C9C-2B25-B0EE-9DF4-3A60A614DEF8}" v="853" dt="2021-12-12T17:36:39.154"/>
    <p1510:client id="{D1068D4B-8137-796C-1695-CF83E8B9BAB7}" v="1426" dt="2021-12-12T19:42:41.096"/>
    <p1510:client id="{D28A1EA1-2064-7EC5-A2A7-EAF446025C3A}" v="2516" dt="2021-12-12T13:47:31.580"/>
    <p1510:client id="{F34D2242-964F-4F67-D5BA-9A8A967F4775}" v="401" dt="2021-12-12T18:18:21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ia Velasco Pérez" userId="S::nvp1002@alu.ubu.es::da0cf2c5-9826-4a69-9ea6-68a275992e7a" providerId="AD" clId="Web-{D28A1EA1-2064-7EC5-A2A7-EAF446025C3A}"/>
    <pc:docChg chg="addSld delSld modSld">
      <pc:chgData name="Nuria Velasco Pérez" userId="S::nvp1002@alu.ubu.es::da0cf2c5-9826-4a69-9ea6-68a275992e7a" providerId="AD" clId="Web-{D28A1EA1-2064-7EC5-A2A7-EAF446025C3A}" dt="2021-12-12T13:47:31.580" v="1557"/>
      <pc:docMkLst>
        <pc:docMk/>
      </pc:docMkLst>
      <pc:sldChg chg="modSp">
        <pc:chgData name="Nuria Velasco Pérez" userId="S::nvp1002@alu.ubu.es::da0cf2c5-9826-4a69-9ea6-68a275992e7a" providerId="AD" clId="Web-{D28A1EA1-2064-7EC5-A2A7-EAF446025C3A}" dt="2021-12-12T13:19:25.973" v="847" actId="1076"/>
        <pc:sldMkLst>
          <pc:docMk/>
          <pc:sldMk cId="1704161900" sldId="303"/>
        </pc:sldMkLst>
        <pc:picChg chg="mod">
          <ac:chgData name="Nuria Velasco Pérez" userId="S::nvp1002@alu.ubu.es::da0cf2c5-9826-4a69-9ea6-68a275992e7a" providerId="AD" clId="Web-{D28A1EA1-2064-7EC5-A2A7-EAF446025C3A}" dt="2021-12-12T13:19:25.973" v="847" actId="1076"/>
          <ac:picMkLst>
            <pc:docMk/>
            <pc:sldMk cId="1704161900" sldId="303"/>
            <ac:picMk id="8" creationId="{805A8B38-7B07-4E60-90C3-FBE59F8F10D3}"/>
          </ac:picMkLst>
        </pc:picChg>
      </pc:sldChg>
      <pc:sldChg chg="addSp delSp modSp">
        <pc:chgData name="Nuria Velasco Pérez" userId="S::nvp1002@alu.ubu.es::da0cf2c5-9826-4a69-9ea6-68a275992e7a" providerId="AD" clId="Web-{D28A1EA1-2064-7EC5-A2A7-EAF446025C3A}" dt="2021-12-12T12:58:47.545" v="110" actId="1076"/>
        <pc:sldMkLst>
          <pc:docMk/>
          <pc:sldMk cId="1114183755" sldId="304"/>
        </pc:sldMkLst>
        <pc:spChg chg="del mod">
          <ac:chgData name="Nuria Velasco Pérez" userId="S::nvp1002@alu.ubu.es::da0cf2c5-9826-4a69-9ea6-68a275992e7a" providerId="AD" clId="Web-{D28A1EA1-2064-7EC5-A2A7-EAF446025C3A}" dt="2021-12-12T12:54:29.351" v="3"/>
          <ac:spMkLst>
            <pc:docMk/>
            <pc:sldMk cId="1114183755" sldId="304"/>
            <ac:spMk id="2" creationId="{56C9AB28-3C9B-42F9-9111-60CCBAA3ACC2}"/>
          </ac:spMkLst>
        </pc:spChg>
        <pc:spChg chg="del">
          <ac:chgData name="Nuria Velasco Pérez" userId="S::nvp1002@alu.ubu.es::da0cf2c5-9826-4a69-9ea6-68a275992e7a" providerId="AD" clId="Web-{D28A1EA1-2064-7EC5-A2A7-EAF446025C3A}" dt="2021-12-12T12:54:31.601" v="4"/>
          <ac:spMkLst>
            <pc:docMk/>
            <pc:sldMk cId="1114183755" sldId="304"/>
            <ac:spMk id="3" creationId="{9DD35CE6-3C80-4A88-9CC0-F8EA2FA0B5B5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4:37.023" v="9" actId="20577"/>
          <ac:spMkLst>
            <pc:docMk/>
            <pc:sldMk cId="1114183755" sldId="304"/>
            <ac:spMk id="5" creationId="{7A7DAEB3-9139-40F8-BD0C-5036A0013269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4:51.977" v="29" actId="20577"/>
          <ac:spMkLst>
            <pc:docMk/>
            <pc:sldMk cId="1114183755" sldId="304"/>
            <ac:spMk id="7" creationId="{F5E160B6-B943-48A2-B980-F39BD766F03D}"/>
          </ac:spMkLst>
        </pc:spChg>
        <pc:spChg chg="add del">
          <ac:chgData name="Nuria Velasco Pérez" userId="S::nvp1002@alu.ubu.es::da0cf2c5-9826-4a69-9ea6-68a275992e7a" providerId="AD" clId="Web-{D28A1EA1-2064-7EC5-A2A7-EAF446025C3A}" dt="2021-12-12T12:54:56.321" v="31"/>
          <ac:spMkLst>
            <pc:docMk/>
            <pc:sldMk cId="1114183755" sldId="304"/>
            <ac:spMk id="9" creationId="{EA8A0358-6B29-45B9-8453-C4349AA91A29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5:22.696" v="47" actId="20577"/>
          <ac:spMkLst>
            <pc:docMk/>
            <pc:sldMk cId="1114183755" sldId="304"/>
            <ac:spMk id="11" creationId="{BFAEEB75-520B-43E4-A07A-983D0237F71E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5:35.072" v="51" actId="20577"/>
          <ac:spMkLst>
            <pc:docMk/>
            <pc:sldMk cId="1114183755" sldId="304"/>
            <ac:spMk id="12" creationId="{54B0DFFF-C22D-4910-A9CA-9F8F91F166A4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5:55.525" v="59"/>
          <ac:spMkLst>
            <pc:docMk/>
            <pc:sldMk cId="1114183755" sldId="304"/>
            <ac:spMk id="13" creationId="{1ACF2612-6360-47F5-A3F2-2268C32E17C3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7:50.044" v="99" actId="1076"/>
          <ac:spMkLst>
            <pc:docMk/>
            <pc:sldMk cId="1114183755" sldId="304"/>
            <ac:spMk id="18" creationId="{40111A2A-41DA-4B5F-9E90-7671C1BE8866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2:58:32.717" v="106" actId="1076"/>
          <ac:picMkLst>
            <pc:docMk/>
            <pc:sldMk cId="1114183755" sldId="304"/>
            <ac:picMk id="17" creationId="{BD5569C9-A243-4982-99C4-92D5439925E1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2:58:28.139" v="104" actId="1076"/>
          <ac:picMkLst>
            <pc:docMk/>
            <pc:sldMk cId="1114183755" sldId="304"/>
            <ac:picMk id="20" creationId="{821A766B-AC65-4F2E-8834-CBAF9CC7921A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2:58:47.545" v="110" actId="1076"/>
          <ac:picMkLst>
            <pc:docMk/>
            <pc:sldMk cId="1114183755" sldId="304"/>
            <ac:picMk id="21" creationId="{A66652AB-EE73-4D57-B51C-84DA8DBFE744}"/>
          </ac:picMkLst>
        </pc:picChg>
        <pc:cxnChg chg="add mod">
          <ac:chgData name="Nuria Velasco Pérez" userId="S::nvp1002@alu.ubu.es::da0cf2c5-9826-4a69-9ea6-68a275992e7a" providerId="AD" clId="Web-{D28A1EA1-2064-7EC5-A2A7-EAF446025C3A}" dt="2021-12-12T12:56:12.416" v="64"/>
          <ac:cxnSpMkLst>
            <pc:docMk/>
            <pc:sldMk cId="1114183755" sldId="304"/>
            <ac:cxnSpMk id="14" creationId="{13F122FE-F256-49FA-9EE4-DE67FE29C007}"/>
          </ac:cxnSpMkLst>
        </pc:cxnChg>
        <pc:cxnChg chg="add mod">
          <ac:chgData name="Nuria Velasco Pérez" userId="S::nvp1002@alu.ubu.es::da0cf2c5-9826-4a69-9ea6-68a275992e7a" providerId="AD" clId="Web-{D28A1EA1-2064-7EC5-A2A7-EAF446025C3A}" dt="2021-12-12T12:56:48.902" v="71" actId="14100"/>
          <ac:cxnSpMkLst>
            <pc:docMk/>
            <pc:sldMk cId="1114183755" sldId="304"/>
            <ac:cxnSpMk id="15" creationId="{BF7A8E71-2DAB-48D2-ADE6-CDA0EAD7FC3A}"/>
          </ac:cxnSpMkLst>
        </pc:cxnChg>
        <pc:cxnChg chg="add mod">
          <ac:chgData name="Nuria Velasco Pérez" userId="S::nvp1002@alu.ubu.es::da0cf2c5-9826-4a69-9ea6-68a275992e7a" providerId="AD" clId="Web-{D28A1EA1-2064-7EC5-A2A7-EAF446025C3A}" dt="2021-12-12T12:56:37.620" v="70" actId="14100"/>
          <ac:cxnSpMkLst>
            <pc:docMk/>
            <pc:sldMk cId="1114183755" sldId="304"/>
            <ac:cxnSpMk id="16" creationId="{AA7B58AA-061A-43AC-BEA4-A91CADB8D604}"/>
          </ac:cxnSpMkLst>
        </pc:cxnChg>
        <pc:cxnChg chg="add mod">
          <ac:chgData name="Nuria Velasco Pérez" userId="S::nvp1002@alu.ubu.es::da0cf2c5-9826-4a69-9ea6-68a275992e7a" providerId="AD" clId="Web-{D28A1EA1-2064-7EC5-A2A7-EAF446025C3A}" dt="2021-12-12T12:57:54.356" v="100" actId="1076"/>
          <ac:cxnSpMkLst>
            <pc:docMk/>
            <pc:sldMk cId="1114183755" sldId="304"/>
            <ac:cxnSpMk id="19" creationId="{9D3E25C9-A344-4D98-8A06-1DBBFB8053C8}"/>
          </ac:cxnSpMkLst>
        </pc:cxnChg>
      </pc:sldChg>
      <pc:sldChg chg="addSp delSp modSp new addAnim modAnim">
        <pc:chgData name="Nuria Velasco Pérez" userId="S::nvp1002@alu.ubu.es::da0cf2c5-9826-4a69-9ea6-68a275992e7a" providerId="AD" clId="Web-{D28A1EA1-2064-7EC5-A2A7-EAF446025C3A}" dt="2021-12-12T13:04:16.852" v="356" actId="20577"/>
        <pc:sldMkLst>
          <pc:docMk/>
          <pc:sldMk cId="3549427873" sldId="305"/>
        </pc:sldMkLst>
        <pc:spChg chg="del mod">
          <ac:chgData name="Nuria Velasco Pérez" userId="S::nvp1002@alu.ubu.es::da0cf2c5-9826-4a69-9ea6-68a275992e7a" providerId="AD" clId="Web-{D28A1EA1-2064-7EC5-A2A7-EAF446025C3A}" dt="2021-12-12T12:59:27.359" v="118"/>
          <ac:spMkLst>
            <pc:docMk/>
            <pc:sldMk cId="3549427873" sldId="305"/>
            <ac:spMk id="2" creationId="{BF58CE7C-4BAD-43C5-B923-70D85929FB0F}"/>
          </ac:spMkLst>
        </pc:spChg>
        <pc:spChg chg="del">
          <ac:chgData name="Nuria Velasco Pérez" userId="S::nvp1002@alu.ubu.es::da0cf2c5-9826-4a69-9ea6-68a275992e7a" providerId="AD" clId="Web-{D28A1EA1-2064-7EC5-A2A7-EAF446025C3A}" dt="2021-12-12T12:59:25.328" v="117"/>
          <ac:spMkLst>
            <pc:docMk/>
            <pc:sldMk cId="3549427873" sldId="305"/>
            <ac:spMk id="3" creationId="{D9C076A0-3309-4AAA-AA4F-006BF0B039DE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2:59:53.251" v="160" actId="20577"/>
          <ac:spMkLst>
            <pc:docMk/>
            <pc:sldMk cId="3549427873" sldId="305"/>
            <ac:spMk id="5" creationId="{0A4870E8-1A98-4CF2-8940-C8E97625BADE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03:19.163" v="245" actId="1076"/>
          <ac:spMkLst>
            <pc:docMk/>
            <pc:sldMk cId="3549427873" sldId="305"/>
            <ac:spMk id="11" creationId="{A8592863-0E39-4DDC-AD5D-8B6304D79532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04:16.852" v="356" actId="20577"/>
          <ac:spMkLst>
            <pc:docMk/>
            <pc:sldMk cId="3549427873" sldId="305"/>
            <ac:spMk id="13" creationId="{F52E482A-4585-43EC-BF72-7E3647FA7B28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00:39.205" v="164" actId="1076"/>
          <ac:picMkLst>
            <pc:docMk/>
            <pc:sldMk cId="3549427873" sldId="305"/>
            <ac:picMk id="6" creationId="{46E2AB56-7AD9-4F73-8E53-656037824BAE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01:24.441" v="173" actId="1076"/>
          <ac:picMkLst>
            <pc:docMk/>
            <pc:sldMk cId="3549427873" sldId="305"/>
            <ac:picMk id="7" creationId="{C6EA167B-614A-4F48-8CD8-19988E6AAE03}"/>
          </ac:picMkLst>
        </pc:picChg>
        <pc:picChg chg="add del mod">
          <ac:chgData name="Nuria Velasco Pérez" userId="S::nvp1002@alu.ubu.es::da0cf2c5-9826-4a69-9ea6-68a275992e7a" providerId="AD" clId="Web-{D28A1EA1-2064-7EC5-A2A7-EAF446025C3A}" dt="2021-12-12T13:01:25.816" v="174"/>
          <ac:picMkLst>
            <pc:docMk/>
            <pc:sldMk cId="3549427873" sldId="305"/>
            <ac:picMk id="8" creationId="{CB99E8F5-0561-4C13-A652-CE5CC1DE7E4B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02:10.645" v="178" actId="1076"/>
          <ac:picMkLst>
            <pc:docMk/>
            <pc:sldMk cId="3549427873" sldId="305"/>
            <ac:picMk id="9" creationId="{FC6A0F66-6D9B-4506-A795-3C9A868590BE}"/>
          </ac:picMkLst>
        </pc:picChg>
      </pc:sldChg>
      <pc:sldChg chg="addSp delSp modSp new addAnim modAnim">
        <pc:chgData name="Nuria Velasco Pérez" userId="S::nvp1002@alu.ubu.es::da0cf2c5-9826-4a69-9ea6-68a275992e7a" providerId="AD" clId="Web-{D28A1EA1-2064-7EC5-A2A7-EAF446025C3A}" dt="2021-12-12T13:07:56.205" v="467" actId="20577"/>
        <pc:sldMkLst>
          <pc:docMk/>
          <pc:sldMk cId="3354290627" sldId="306"/>
        </pc:sldMkLst>
        <pc:spChg chg="del">
          <ac:chgData name="Nuria Velasco Pérez" userId="S::nvp1002@alu.ubu.es::da0cf2c5-9826-4a69-9ea6-68a275992e7a" providerId="AD" clId="Web-{D28A1EA1-2064-7EC5-A2A7-EAF446025C3A}" dt="2021-12-12T13:04:50.118" v="360"/>
          <ac:spMkLst>
            <pc:docMk/>
            <pc:sldMk cId="3354290627" sldId="306"/>
            <ac:spMk id="2" creationId="{A85DE330-1913-4B98-A58A-02F24BA0BF1A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04:48.477" v="359"/>
          <ac:spMkLst>
            <pc:docMk/>
            <pc:sldMk cId="3354290627" sldId="306"/>
            <ac:spMk id="3" creationId="{E290E12D-D819-4805-AE1A-EDFF87C4554C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06:47.512" v="402" actId="20577"/>
          <ac:spMkLst>
            <pc:docMk/>
            <pc:sldMk cId="3354290627" sldId="306"/>
            <ac:spMk id="5" creationId="{8318BB8F-9A2C-4A80-B783-B9BDEF91F30C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07:56.205" v="467" actId="20577"/>
          <ac:spMkLst>
            <pc:docMk/>
            <pc:sldMk cId="3354290627" sldId="306"/>
            <ac:spMk id="10" creationId="{EA261EFB-855E-419B-B6E7-D3A86B56A001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05:49.963" v="390" actId="1076"/>
          <ac:picMkLst>
            <pc:docMk/>
            <pc:sldMk cId="3354290627" sldId="306"/>
            <ac:picMk id="6" creationId="{D78E4423-FAD4-4C92-A262-D4793728CED7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06:15.386" v="394" actId="1076"/>
          <ac:picMkLst>
            <pc:docMk/>
            <pc:sldMk cId="3354290627" sldId="306"/>
            <ac:picMk id="7" creationId="{B8F9A572-0956-4E64-8A70-866A8DAB9C0C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06:55.418" v="404" actId="1076"/>
          <ac:picMkLst>
            <pc:docMk/>
            <pc:sldMk cId="3354290627" sldId="306"/>
            <ac:picMk id="8" creationId="{EA53239E-FBF3-4ED1-8F83-E621095007ED}"/>
          </ac:picMkLst>
        </pc:picChg>
      </pc:sldChg>
      <pc:sldChg chg="addSp delSp modSp new">
        <pc:chgData name="Nuria Velasco Pérez" userId="S::nvp1002@alu.ubu.es::da0cf2c5-9826-4a69-9ea6-68a275992e7a" providerId="AD" clId="Web-{D28A1EA1-2064-7EC5-A2A7-EAF446025C3A}" dt="2021-12-12T13:10:02.084" v="479" actId="1076"/>
        <pc:sldMkLst>
          <pc:docMk/>
          <pc:sldMk cId="415603133" sldId="307"/>
        </pc:sldMkLst>
        <pc:spChg chg="del">
          <ac:chgData name="Nuria Velasco Pérez" userId="S::nvp1002@alu.ubu.es::da0cf2c5-9826-4a69-9ea6-68a275992e7a" providerId="AD" clId="Web-{D28A1EA1-2064-7EC5-A2A7-EAF446025C3A}" dt="2021-12-12T13:09:08.207" v="469"/>
          <ac:spMkLst>
            <pc:docMk/>
            <pc:sldMk cId="415603133" sldId="307"/>
            <ac:spMk id="2" creationId="{A02B5DB2-AC54-4FF0-BB1F-D9403645D07A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09:10.473" v="470"/>
          <ac:spMkLst>
            <pc:docMk/>
            <pc:sldMk cId="415603133" sldId="307"/>
            <ac:spMk id="3" creationId="{9CF5852F-2FE8-4474-9CCB-B900D1561DDA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10:02.084" v="479" actId="1076"/>
          <ac:picMkLst>
            <pc:docMk/>
            <pc:sldMk cId="415603133" sldId="307"/>
            <ac:picMk id="4" creationId="{81DB2642-BE90-4B5B-A711-BE55C207200C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09:59.459" v="478" actId="1076"/>
          <ac:picMkLst>
            <pc:docMk/>
            <pc:sldMk cId="415603133" sldId="307"/>
            <ac:picMk id="5" creationId="{841A9229-B1F5-484D-AF02-D7C5CD6C3C75}"/>
          </ac:picMkLst>
        </pc:picChg>
      </pc:sldChg>
      <pc:sldChg chg="addSp delSp modSp new addAnim delAnim modAnim">
        <pc:chgData name="Nuria Velasco Pérez" userId="S::nvp1002@alu.ubu.es::da0cf2c5-9826-4a69-9ea6-68a275992e7a" providerId="AD" clId="Web-{D28A1EA1-2064-7EC5-A2A7-EAF446025C3A}" dt="2021-12-12T13:15:35.139" v="655" actId="1076"/>
        <pc:sldMkLst>
          <pc:docMk/>
          <pc:sldMk cId="4029215430" sldId="308"/>
        </pc:sldMkLst>
        <pc:spChg chg="del">
          <ac:chgData name="Nuria Velasco Pérez" userId="S::nvp1002@alu.ubu.es::da0cf2c5-9826-4a69-9ea6-68a275992e7a" providerId="AD" clId="Web-{D28A1EA1-2064-7EC5-A2A7-EAF446025C3A}" dt="2021-12-12T13:10:16.209" v="483"/>
          <ac:spMkLst>
            <pc:docMk/>
            <pc:sldMk cId="4029215430" sldId="308"/>
            <ac:spMk id="2" creationId="{37E79444-02FE-4F4A-AA2F-DD651318C28C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10:14.631" v="482"/>
          <ac:spMkLst>
            <pc:docMk/>
            <pc:sldMk cId="4029215430" sldId="308"/>
            <ac:spMk id="3" creationId="{4D10E030-53FD-4162-8EAC-CE6BE235EAF3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11:17.945" v="521" actId="1076"/>
          <ac:spMkLst>
            <pc:docMk/>
            <pc:sldMk cId="4029215430" sldId="308"/>
            <ac:spMk id="5" creationId="{88FC9F4C-8F35-4BF5-8227-8285DEBE046B}"/>
          </ac:spMkLst>
        </pc:spChg>
        <pc:spChg chg="add del">
          <ac:chgData name="Nuria Velasco Pérez" userId="S::nvp1002@alu.ubu.es::da0cf2c5-9826-4a69-9ea6-68a275992e7a" providerId="AD" clId="Web-{D28A1EA1-2064-7EC5-A2A7-EAF446025C3A}" dt="2021-12-12T13:13:04.213" v="541"/>
          <ac:spMkLst>
            <pc:docMk/>
            <pc:sldMk cId="4029215430" sldId="308"/>
            <ac:spMk id="10" creationId="{46840789-1936-447B-887A-4E55BD80C085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13:57.949" v="635" actId="20577"/>
          <ac:spMkLst>
            <pc:docMk/>
            <pc:sldMk cId="4029215430" sldId="308"/>
            <ac:spMk id="11" creationId="{701DE8BB-485C-4FE5-8F6B-26D0A42FB266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14:21.184" v="642" actId="20577"/>
          <ac:spMkLst>
            <pc:docMk/>
            <pc:sldMk cId="4029215430" sldId="308"/>
            <ac:spMk id="12" creationId="{CA3FE9B7-0922-4342-8B97-9B4B58D1B3F8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11:47.852" v="525" actId="1076"/>
          <ac:picMkLst>
            <pc:docMk/>
            <pc:sldMk cId="4029215430" sldId="308"/>
            <ac:picMk id="6" creationId="{47D340E7-D1D4-486F-9672-8E394AF88639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12:14.009" v="529" actId="1076"/>
          <ac:picMkLst>
            <pc:docMk/>
            <pc:sldMk cId="4029215430" sldId="308"/>
            <ac:picMk id="7" creationId="{13150066-B4F0-4E31-9B7C-D114032B7860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12:48.307" v="535" actId="1076"/>
          <ac:picMkLst>
            <pc:docMk/>
            <pc:sldMk cId="4029215430" sldId="308"/>
            <ac:picMk id="8" creationId="{AE8E89DD-7A33-419D-A13D-45A5CFE9EDCB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15:35.139" v="655" actId="1076"/>
          <ac:picMkLst>
            <pc:docMk/>
            <pc:sldMk cId="4029215430" sldId="308"/>
            <ac:picMk id="13" creationId="{B1952DE0-0E11-486C-BBB4-69FAC279B441}"/>
          </ac:picMkLst>
        </pc:picChg>
      </pc:sldChg>
      <pc:sldChg chg="addSp delSp modSp new addAnim">
        <pc:chgData name="Nuria Velasco Pérez" userId="S::nvp1002@alu.ubu.es::da0cf2c5-9826-4a69-9ea6-68a275992e7a" providerId="AD" clId="Web-{D28A1EA1-2064-7EC5-A2A7-EAF446025C3A}" dt="2021-12-12T13:19:00.676" v="844" actId="1076"/>
        <pc:sldMkLst>
          <pc:docMk/>
          <pc:sldMk cId="2258245555" sldId="309"/>
        </pc:sldMkLst>
        <pc:spChg chg="del">
          <ac:chgData name="Nuria Velasco Pérez" userId="S::nvp1002@alu.ubu.es::da0cf2c5-9826-4a69-9ea6-68a275992e7a" providerId="AD" clId="Web-{D28A1EA1-2064-7EC5-A2A7-EAF446025C3A}" dt="2021-12-12T13:15:56.858" v="657"/>
          <ac:spMkLst>
            <pc:docMk/>
            <pc:sldMk cId="2258245555" sldId="309"/>
            <ac:spMk id="2" creationId="{2C9E336D-F772-4C0E-A147-BF2F0920DF19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16:00.390" v="658"/>
          <ac:spMkLst>
            <pc:docMk/>
            <pc:sldMk cId="2258245555" sldId="309"/>
            <ac:spMk id="3" creationId="{0E684A91-35C2-46C3-9595-DE990E837C5F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17:02.766" v="738" actId="1076"/>
          <ac:spMkLst>
            <pc:docMk/>
            <pc:sldMk cId="2258245555" sldId="309"/>
            <ac:spMk id="5" creationId="{CC5FA58A-AD34-40FD-8761-A74D7CF87582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19:00.676" v="844" actId="1076"/>
          <ac:spMkLst>
            <pc:docMk/>
            <pc:sldMk cId="2258245555" sldId="309"/>
            <ac:spMk id="10" creationId="{6CF1ED85-4614-43EC-BA78-16B7E1FB94B8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17:33.158" v="744" actId="1076"/>
          <ac:picMkLst>
            <pc:docMk/>
            <pc:sldMk cId="2258245555" sldId="309"/>
            <ac:picMk id="6" creationId="{A7AFD5A2-886B-4120-8DED-3D22B7014AE5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17:53.533" v="748" actId="1076"/>
          <ac:picMkLst>
            <pc:docMk/>
            <pc:sldMk cId="2258245555" sldId="309"/>
            <ac:picMk id="7" creationId="{59AFCFFF-4F43-4463-82FA-9C2EF176EC6A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18:17.096" v="752" actId="1076"/>
          <ac:picMkLst>
            <pc:docMk/>
            <pc:sldMk cId="2258245555" sldId="309"/>
            <ac:picMk id="8" creationId="{60FCE1CE-43A0-4B72-8836-039B1878D77B}"/>
          </ac:picMkLst>
        </pc:picChg>
      </pc:sldChg>
      <pc:sldChg chg="modSp add replId">
        <pc:chgData name="Nuria Velasco Pérez" userId="S::nvp1002@alu.ubu.es::da0cf2c5-9826-4a69-9ea6-68a275992e7a" providerId="AD" clId="Web-{D28A1EA1-2064-7EC5-A2A7-EAF446025C3A}" dt="2021-12-12T13:19:47.708" v="868" actId="20577"/>
        <pc:sldMkLst>
          <pc:docMk/>
          <pc:sldMk cId="1669136569" sldId="310"/>
        </pc:sldMkLst>
        <pc:spChg chg="mod">
          <ac:chgData name="Nuria Velasco Pérez" userId="S::nvp1002@alu.ubu.es::da0cf2c5-9826-4a69-9ea6-68a275992e7a" providerId="AD" clId="Web-{D28A1EA1-2064-7EC5-A2A7-EAF446025C3A}" dt="2021-12-12T13:19:47.708" v="868" actId="20577"/>
          <ac:spMkLst>
            <pc:docMk/>
            <pc:sldMk cId="1669136569" sldId="310"/>
            <ac:spMk id="5" creationId="{FB27A051-4E35-4329-BE30-EE7ACB4FE1FB}"/>
          </ac:spMkLst>
        </pc:spChg>
      </pc:sldChg>
      <pc:sldChg chg="new del">
        <pc:chgData name="Nuria Velasco Pérez" userId="S::nvp1002@alu.ubu.es::da0cf2c5-9826-4a69-9ea6-68a275992e7a" providerId="AD" clId="Web-{D28A1EA1-2064-7EC5-A2A7-EAF446025C3A}" dt="2021-12-12T13:19:28.614" v="848"/>
        <pc:sldMkLst>
          <pc:docMk/>
          <pc:sldMk cId="3171464052" sldId="310"/>
        </pc:sldMkLst>
      </pc:sldChg>
      <pc:sldChg chg="addSp delSp modSp new addAnim delAnim modAnim">
        <pc:chgData name="Nuria Velasco Pérez" userId="S::nvp1002@alu.ubu.es::da0cf2c5-9826-4a69-9ea6-68a275992e7a" providerId="AD" clId="Web-{D28A1EA1-2064-7EC5-A2A7-EAF446025C3A}" dt="2021-12-12T13:47:23.720" v="1555"/>
        <pc:sldMkLst>
          <pc:docMk/>
          <pc:sldMk cId="917199055" sldId="311"/>
        </pc:sldMkLst>
        <pc:spChg chg="del">
          <ac:chgData name="Nuria Velasco Pérez" userId="S::nvp1002@alu.ubu.es::da0cf2c5-9826-4a69-9ea6-68a275992e7a" providerId="AD" clId="Web-{D28A1EA1-2064-7EC5-A2A7-EAF446025C3A}" dt="2021-12-12T13:20:26.944" v="871"/>
          <ac:spMkLst>
            <pc:docMk/>
            <pc:sldMk cId="917199055" sldId="311"/>
            <ac:spMk id="2" creationId="{177800FF-FC48-44A9-90B1-8F4AF51B3AD8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20:23.553" v="870"/>
          <ac:spMkLst>
            <pc:docMk/>
            <pc:sldMk cId="917199055" sldId="311"/>
            <ac:spMk id="3" creationId="{590985B2-A138-4C19-A1BC-38E7B599F668}"/>
          </ac:spMkLst>
        </pc:spChg>
        <pc:spChg chg="add del mod">
          <ac:chgData name="Nuria Velasco Pérez" userId="S::nvp1002@alu.ubu.es::da0cf2c5-9826-4a69-9ea6-68a275992e7a" providerId="AD" clId="Web-{D28A1EA1-2064-7EC5-A2A7-EAF446025C3A}" dt="2021-12-12T13:20:35.897" v="873"/>
          <ac:spMkLst>
            <pc:docMk/>
            <pc:sldMk cId="917199055" sldId="311"/>
            <ac:spMk id="17" creationId="{5E39BD48-3861-4E35-B6E2-19F1D938507C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22:45.479" v="1000"/>
          <ac:spMkLst>
            <pc:docMk/>
            <pc:sldMk cId="917199055" sldId="311"/>
            <ac:spMk id="19" creationId="{6C7C2511-C6A0-4121-87F4-E7DB9E219789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24:44.232" v="1085" actId="1076"/>
          <ac:spMkLst>
            <pc:docMk/>
            <pc:sldMk cId="917199055" sldId="311"/>
            <ac:spMk id="21" creationId="{8776ED45-8BD8-4FDE-835D-8EDDF445CA04}"/>
          </ac:spMkLst>
        </pc:spChg>
        <pc:graphicFrameChg chg="add del mod ord modGraphic">
          <ac:chgData name="Nuria Velasco Pérez" userId="S::nvp1002@alu.ubu.es::da0cf2c5-9826-4a69-9ea6-68a275992e7a" providerId="AD" clId="Web-{D28A1EA1-2064-7EC5-A2A7-EAF446025C3A}" dt="2021-12-12T13:20:32.475" v="872"/>
          <ac:graphicFrameMkLst>
            <pc:docMk/>
            <pc:sldMk cId="917199055" sldId="311"/>
            <ac:graphicFrameMk id="4" creationId="{107C9562-B85A-44C0-8CA6-67BD3FEA06A4}"/>
          </ac:graphicFrameMkLst>
        </pc:graphicFrameChg>
        <pc:graphicFrameChg chg="add mod modGraphic">
          <ac:chgData name="Nuria Velasco Pérez" userId="S::nvp1002@alu.ubu.es::da0cf2c5-9826-4a69-9ea6-68a275992e7a" providerId="AD" clId="Web-{D28A1EA1-2064-7EC5-A2A7-EAF446025C3A}" dt="2021-12-12T13:26:17.266" v="1090" actId="1076"/>
          <ac:graphicFrameMkLst>
            <pc:docMk/>
            <pc:sldMk cId="917199055" sldId="311"/>
            <ac:graphicFrameMk id="22" creationId="{656E2AAC-832F-45FC-8B8C-42AFE518B544}"/>
          </ac:graphicFrameMkLst>
        </pc:graphicFrameChg>
        <pc:picChg chg="add mod">
          <ac:chgData name="Nuria Velasco Pérez" userId="S::nvp1002@alu.ubu.es::da0cf2c5-9826-4a69-9ea6-68a275992e7a" providerId="AD" clId="Web-{D28A1EA1-2064-7EC5-A2A7-EAF446025C3A}" dt="2021-12-12T13:25:37.265" v="1087" actId="1076"/>
          <ac:picMkLst>
            <pc:docMk/>
            <pc:sldMk cId="917199055" sldId="311"/>
            <ac:picMk id="648" creationId="{09A0090B-842C-4C6B-B3AC-78ECBD2EBA38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26:12.453" v="1089" actId="1076"/>
          <ac:picMkLst>
            <pc:docMk/>
            <pc:sldMk cId="917199055" sldId="311"/>
            <ac:picMk id="649" creationId="{6E15335A-C4FE-40CC-B3DD-DE046EF696AD}"/>
          </ac:picMkLst>
        </pc:picChg>
      </pc:sldChg>
      <pc:sldChg chg="addSp delSp modSp new addAnim delAnim modAnim">
        <pc:chgData name="Nuria Velasco Pérez" userId="S::nvp1002@alu.ubu.es::da0cf2c5-9826-4a69-9ea6-68a275992e7a" providerId="AD" clId="Web-{D28A1EA1-2064-7EC5-A2A7-EAF446025C3A}" dt="2021-12-12T13:47:31.580" v="1557"/>
        <pc:sldMkLst>
          <pc:docMk/>
          <pc:sldMk cId="1449602749" sldId="312"/>
        </pc:sldMkLst>
        <pc:spChg chg="del">
          <ac:chgData name="Nuria Velasco Pérez" userId="S::nvp1002@alu.ubu.es::da0cf2c5-9826-4a69-9ea6-68a275992e7a" providerId="AD" clId="Web-{D28A1EA1-2064-7EC5-A2A7-EAF446025C3A}" dt="2021-12-12T13:26:21.172" v="1092"/>
          <ac:spMkLst>
            <pc:docMk/>
            <pc:sldMk cId="1449602749" sldId="312"/>
            <ac:spMk id="2" creationId="{3CE01A80-B93C-4432-B4F8-E2FBD7880A40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26:22.750" v="1093"/>
          <ac:spMkLst>
            <pc:docMk/>
            <pc:sldMk cId="1449602749" sldId="312"/>
            <ac:spMk id="3" creationId="{BDD583F2-F27B-4825-9343-D383645872EE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28:47.223" v="1161" actId="1076"/>
          <ac:spMkLst>
            <pc:docMk/>
            <pc:sldMk cId="1449602749" sldId="312"/>
            <ac:spMk id="7" creationId="{29B74E60-15AC-4EFE-A8FF-4EF0140E088D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29:35.037" v="1199" actId="1076"/>
          <ac:spMkLst>
            <pc:docMk/>
            <pc:sldMk cId="1449602749" sldId="312"/>
            <ac:spMk id="9" creationId="{77B55DE1-5BEC-452F-B950-F86C51EF32D5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27:34.721" v="1101" actId="1076"/>
          <ac:picMkLst>
            <pc:docMk/>
            <pc:sldMk cId="1449602749" sldId="312"/>
            <ac:picMk id="4" creationId="{DC6B4E83-0348-45AA-B727-AB8CDBABBA47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27:26.877" v="1100" actId="1076"/>
          <ac:picMkLst>
            <pc:docMk/>
            <pc:sldMk cId="1449602749" sldId="312"/>
            <ac:picMk id="5" creationId="{C0E0ACC1-2EEA-4A46-A810-14936851D6B7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0:14.835" v="1207" actId="1076"/>
          <ac:picMkLst>
            <pc:docMk/>
            <pc:sldMk cId="1449602749" sldId="312"/>
            <ac:picMk id="10" creationId="{E6F85723-DF83-4A18-BEE4-369EACA8E20C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0:10.631" v="1205" actId="1076"/>
          <ac:picMkLst>
            <pc:docMk/>
            <pc:sldMk cId="1449602749" sldId="312"/>
            <ac:picMk id="11" creationId="{60286F3B-EBAD-4321-82E7-0B1A55B85C62}"/>
          </ac:picMkLst>
        </pc:picChg>
      </pc:sldChg>
      <pc:sldChg chg="addSp delSp modSp new addAnim">
        <pc:chgData name="Nuria Velasco Pérez" userId="S::nvp1002@alu.ubu.es::da0cf2c5-9826-4a69-9ea6-68a275992e7a" providerId="AD" clId="Web-{D28A1EA1-2064-7EC5-A2A7-EAF446025C3A}" dt="2021-12-12T13:35:49.109" v="1338" actId="1076"/>
        <pc:sldMkLst>
          <pc:docMk/>
          <pc:sldMk cId="156158849" sldId="313"/>
        </pc:sldMkLst>
        <pc:spChg chg="del">
          <ac:chgData name="Nuria Velasco Pérez" userId="S::nvp1002@alu.ubu.es::da0cf2c5-9826-4a69-9ea6-68a275992e7a" providerId="AD" clId="Web-{D28A1EA1-2064-7EC5-A2A7-EAF446025C3A}" dt="2021-12-12T13:30:34.054" v="1209"/>
          <ac:spMkLst>
            <pc:docMk/>
            <pc:sldMk cId="156158849" sldId="313"/>
            <ac:spMk id="2" creationId="{9E720587-1180-46AB-AAD5-91DDFD5121FA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30:35.944" v="1210"/>
          <ac:spMkLst>
            <pc:docMk/>
            <pc:sldMk cId="156158849" sldId="313"/>
            <ac:spMk id="3" creationId="{41103F74-E6CB-43B4-97D9-9BD0DBC2F783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32:09.759" v="1265" actId="20577"/>
          <ac:spMkLst>
            <pc:docMk/>
            <pc:sldMk cId="156158849" sldId="313"/>
            <ac:spMk id="5" creationId="{F1653D3E-07CC-4222-AEAD-8127DD19DB2F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33:35.793" v="1323"/>
          <ac:spMkLst>
            <pc:docMk/>
            <pc:sldMk cId="156158849" sldId="313"/>
            <ac:spMk id="7" creationId="{17897502-AA16-4C37-95B8-9D4C66E3449F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33:39.840" v="1324"/>
          <ac:spMkLst>
            <pc:docMk/>
            <pc:sldMk cId="156158849" sldId="313"/>
            <ac:spMk id="9" creationId="{CA30D657-1AE2-4098-9224-66317DD2C38F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34:39.498" v="1330" actId="1076"/>
          <ac:picMkLst>
            <pc:docMk/>
            <pc:sldMk cId="156158849" sldId="313"/>
            <ac:picMk id="12" creationId="{47FA5D91-F581-48F1-952A-D0DB9B11B27A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4:36.623" v="1329" actId="1076"/>
          <ac:picMkLst>
            <pc:docMk/>
            <pc:sldMk cId="156158849" sldId="313"/>
            <ac:picMk id="13" creationId="{B80C1A14-6D6E-47C5-A61E-95C38EC4B0FF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4:59.686" v="1334" actId="1076"/>
          <ac:picMkLst>
            <pc:docMk/>
            <pc:sldMk cId="156158849" sldId="313"/>
            <ac:picMk id="14" creationId="{4285A571-6B9E-4E4E-9C01-D3B45BA7F05B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5:49.109" v="1338" actId="1076"/>
          <ac:picMkLst>
            <pc:docMk/>
            <pc:sldMk cId="156158849" sldId="313"/>
            <ac:picMk id="15" creationId="{2E80BDF3-1888-4DE1-9C5B-CB49B793A0C9}"/>
          </ac:picMkLst>
        </pc:picChg>
        <pc:cxnChg chg="add mod">
          <ac:chgData name="Nuria Velasco Pérez" userId="S::nvp1002@alu.ubu.es::da0cf2c5-9826-4a69-9ea6-68a275992e7a" providerId="AD" clId="Web-{D28A1EA1-2064-7EC5-A2A7-EAF446025C3A}" dt="2021-12-12T13:33:01.558" v="1308"/>
          <ac:cxnSpMkLst>
            <pc:docMk/>
            <pc:sldMk cId="156158849" sldId="313"/>
            <ac:cxnSpMk id="10" creationId="{6E2157B4-EC8B-4C99-A8C6-3409A377DD41}"/>
          </ac:cxnSpMkLst>
        </pc:cxnChg>
        <pc:cxnChg chg="add mod">
          <ac:chgData name="Nuria Velasco Pérez" userId="S::nvp1002@alu.ubu.es::da0cf2c5-9826-4a69-9ea6-68a275992e7a" providerId="AD" clId="Web-{D28A1EA1-2064-7EC5-A2A7-EAF446025C3A}" dt="2021-12-12T13:33:16.683" v="1313" actId="14100"/>
          <ac:cxnSpMkLst>
            <pc:docMk/>
            <pc:sldMk cId="156158849" sldId="313"/>
            <ac:cxnSpMk id="11" creationId="{BBCEA3B4-D397-4584-8E1A-C705C5258437}"/>
          </ac:cxnSpMkLst>
        </pc:cxnChg>
      </pc:sldChg>
      <pc:sldChg chg="addSp delSp modSp new">
        <pc:chgData name="Nuria Velasco Pérez" userId="S::nvp1002@alu.ubu.es::da0cf2c5-9826-4a69-9ea6-68a275992e7a" providerId="AD" clId="Web-{D28A1EA1-2064-7EC5-A2A7-EAF446025C3A}" dt="2021-12-12T13:36:49.813" v="1344" actId="1076"/>
        <pc:sldMkLst>
          <pc:docMk/>
          <pc:sldMk cId="3715585020" sldId="314"/>
        </pc:sldMkLst>
        <pc:spChg chg="del">
          <ac:chgData name="Nuria Velasco Pérez" userId="S::nvp1002@alu.ubu.es::da0cf2c5-9826-4a69-9ea6-68a275992e7a" providerId="AD" clId="Web-{D28A1EA1-2064-7EC5-A2A7-EAF446025C3A}" dt="2021-12-12T13:35:54.015" v="1340"/>
          <ac:spMkLst>
            <pc:docMk/>
            <pc:sldMk cId="3715585020" sldId="314"/>
            <ac:spMk id="2" creationId="{8ED6146A-20A2-4EAA-A26B-A1C121AA7732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36:37.751" v="1341"/>
          <ac:spMkLst>
            <pc:docMk/>
            <pc:sldMk cId="3715585020" sldId="314"/>
            <ac:spMk id="3" creationId="{4ECF2EED-F3FD-4191-8945-CDB25973973F}"/>
          </ac:spMkLst>
        </pc:spChg>
        <pc:picChg chg="add mod ord">
          <ac:chgData name="Nuria Velasco Pérez" userId="S::nvp1002@alu.ubu.es::da0cf2c5-9826-4a69-9ea6-68a275992e7a" providerId="AD" clId="Web-{D28A1EA1-2064-7EC5-A2A7-EAF446025C3A}" dt="2021-12-12T13:36:49.813" v="1344" actId="1076"/>
          <ac:picMkLst>
            <pc:docMk/>
            <pc:sldMk cId="3715585020" sldId="314"/>
            <ac:picMk id="4" creationId="{22C1EB79-C7AC-413E-966F-6BE005C646CF}"/>
          </ac:picMkLst>
        </pc:picChg>
      </pc:sldChg>
      <pc:sldChg chg="addSp delSp modSp new mod setBg">
        <pc:chgData name="Nuria Velasco Pérez" userId="S::nvp1002@alu.ubu.es::da0cf2c5-9826-4a69-9ea6-68a275992e7a" providerId="AD" clId="Web-{D28A1EA1-2064-7EC5-A2A7-EAF446025C3A}" dt="2021-12-12T13:38:36.410" v="1363" actId="1076"/>
        <pc:sldMkLst>
          <pc:docMk/>
          <pc:sldMk cId="3855590186" sldId="315"/>
        </pc:sldMkLst>
        <pc:spChg chg="del">
          <ac:chgData name="Nuria Velasco Pérez" userId="S::nvp1002@alu.ubu.es::da0cf2c5-9826-4a69-9ea6-68a275992e7a" providerId="AD" clId="Web-{D28A1EA1-2064-7EC5-A2A7-EAF446025C3A}" dt="2021-12-12T13:36:54.923" v="1346"/>
          <ac:spMkLst>
            <pc:docMk/>
            <pc:sldMk cId="3855590186" sldId="315"/>
            <ac:spMk id="2" creationId="{CE356153-FF05-43FC-803D-8FDB349C8160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36:57.876" v="1347"/>
          <ac:spMkLst>
            <pc:docMk/>
            <pc:sldMk cId="3855590186" sldId="315"/>
            <ac:spMk id="3" creationId="{74ADCCFA-792D-47D1-80A9-E3A9CFE61D10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38:25.097" v="1358" actId="1076"/>
          <ac:spMkLst>
            <pc:docMk/>
            <pc:sldMk cId="3855590186" sldId="315"/>
            <ac:spMk id="6" creationId="{35611496-C8B5-40FD-83F0-1E1219E5EB78}"/>
          </ac:spMkLst>
        </pc:spChg>
        <pc:spChg chg="add">
          <ac:chgData name="Nuria Velasco Pérez" userId="S::nvp1002@alu.ubu.es::da0cf2c5-9826-4a69-9ea6-68a275992e7a" providerId="AD" clId="Web-{D28A1EA1-2064-7EC5-A2A7-EAF446025C3A}" dt="2021-12-12T13:37:41.940" v="1351"/>
          <ac:spMkLst>
            <pc:docMk/>
            <pc:sldMk cId="3855590186" sldId="315"/>
            <ac:spMk id="10" creationId="{7AA67C3D-6D28-4C64-81F8-295FC9396EB6}"/>
          </ac:spMkLst>
        </pc:spChg>
        <pc:spChg chg="add">
          <ac:chgData name="Nuria Velasco Pérez" userId="S::nvp1002@alu.ubu.es::da0cf2c5-9826-4a69-9ea6-68a275992e7a" providerId="AD" clId="Web-{D28A1EA1-2064-7EC5-A2A7-EAF446025C3A}" dt="2021-12-12T13:37:41.940" v="1351"/>
          <ac:spMkLst>
            <pc:docMk/>
            <pc:sldMk cId="3855590186" sldId="315"/>
            <ac:spMk id="12" creationId="{8DBEAE55-3EA1-41D7-A212-5F7D8986C1F2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38:36.410" v="1363" actId="1076"/>
          <ac:spMkLst>
            <pc:docMk/>
            <pc:sldMk cId="3855590186" sldId="315"/>
            <ac:spMk id="13" creationId="{F544A277-FF82-44F4-AFEE-0EE550809856}"/>
          </ac:spMkLst>
        </pc:spChg>
        <pc:spChg chg="add">
          <ac:chgData name="Nuria Velasco Pérez" userId="S::nvp1002@alu.ubu.es::da0cf2c5-9826-4a69-9ea6-68a275992e7a" providerId="AD" clId="Web-{D28A1EA1-2064-7EC5-A2A7-EAF446025C3A}" dt="2021-12-12T13:37:41.940" v="1351"/>
          <ac:spMkLst>
            <pc:docMk/>
            <pc:sldMk cId="3855590186" sldId="315"/>
            <ac:spMk id="14" creationId="{CFC5F0E7-644F-4101-BE72-12825CF537E7}"/>
          </ac:spMkLst>
        </pc:spChg>
        <pc:spChg chg="add">
          <ac:chgData name="Nuria Velasco Pérez" userId="S::nvp1002@alu.ubu.es::da0cf2c5-9826-4a69-9ea6-68a275992e7a" providerId="AD" clId="Web-{D28A1EA1-2064-7EC5-A2A7-EAF446025C3A}" dt="2021-12-12T13:37:41.940" v="1351"/>
          <ac:spMkLst>
            <pc:docMk/>
            <pc:sldMk cId="3855590186" sldId="315"/>
            <ac:spMk id="16" creationId="{74283919-7E00-4FC2-BFC9-3F56E58808F7}"/>
          </ac:spMkLst>
        </pc:spChg>
        <pc:spChg chg="add">
          <ac:chgData name="Nuria Velasco Pérez" userId="S::nvp1002@alu.ubu.es::da0cf2c5-9826-4a69-9ea6-68a275992e7a" providerId="AD" clId="Web-{D28A1EA1-2064-7EC5-A2A7-EAF446025C3A}" dt="2021-12-12T13:37:41.940" v="1351"/>
          <ac:spMkLst>
            <pc:docMk/>
            <pc:sldMk cId="3855590186" sldId="315"/>
            <ac:spMk id="18" creationId="{2217FF4A-5EDF-43B7-90EE-BDD9F1E9EAC2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37:41.940" v="1351"/>
          <ac:picMkLst>
            <pc:docMk/>
            <pc:sldMk cId="3855590186" sldId="315"/>
            <ac:picMk id="4" creationId="{D0D65ED1-41A2-4811-8D82-9667FBC38C5F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37:41.940" v="1351"/>
          <ac:picMkLst>
            <pc:docMk/>
            <pc:sldMk cId="3855590186" sldId="315"/>
            <ac:picMk id="5" creationId="{80C0E0B6-DCDE-4943-A816-B50B538825FF}"/>
          </ac:picMkLst>
        </pc:picChg>
      </pc:sldChg>
      <pc:sldChg chg="addSp delSp modSp new addAnim delAnim modAnim">
        <pc:chgData name="Nuria Velasco Pérez" userId="S::nvp1002@alu.ubu.es::da0cf2c5-9826-4a69-9ea6-68a275992e7a" providerId="AD" clId="Web-{D28A1EA1-2064-7EC5-A2A7-EAF446025C3A}" dt="2021-12-12T13:45:31.155" v="1553"/>
        <pc:sldMkLst>
          <pc:docMk/>
          <pc:sldMk cId="403442602" sldId="316"/>
        </pc:sldMkLst>
        <pc:spChg chg="del">
          <ac:chgData name="Nuria Velasco Pérez" userId="S::nvp1002@alu.ubu.es::da0cf2c5-9826-4a69-9ea6-68a275992e7a" providerId="AD" clId="Web-{D28A1EA1-2064-7EC5-A2A7-EAF446025C3A}" dt="2021-12-12T13:40:36.038" v="1365"/>
          <ac:spMkLst>
            <pc:docMk/>
            <pc:sldMk cId="403442602" sldId="316"/>
            <ac:spMk id="2" creationId="{5C34C473-3DFD-4847-AEEC-E8F288ABA588}"/>
          </ac:spMkLst>
        </pc:spChg>
        <pc:spChg chg="del">
          <ac:chgData name="Nuria Velasco Pérez" userId="S::nvp1002@alu.ubu.es::da0cf2c5-9826-4a69-9ea6-68a275992e7a" providerId="AD" clId="Web-{D28A1EA1-2064-7EC5-A2A7-EAF446025C3A}" dt="2021-12-12T13:40:41.038" v="1367"/>
          <ac:spMkLst>
            <pc:docMk/>
            <pc:sldMk cId="403442602" sldId="316"/>
            <ac:spMk id="3" creationId="{E66561CA-41F5-4584-B669-13E5A47F69C8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42:37.229" v="1534"/>
          <ac:spMkLst>
            <pc:docMk/>
            <pc:sldMk cId="403442602" sldId="316"/>
            <ac:spMk id="5" creationId="{9F1ED354-F037-41E7-A67D-4D8E0D442085}"/>
          </ac:spMkLst>
        </pc:spChg>
        <pc:spChg chg="add mod">
          <ac:chgData name="Nuria Velasco Pérez" userId="S::nvp1002@alu.ubu.es::da0cf2c5-9826-4a69-9ea6-68a275992e7a" providerId="AD" clId="Web-{D28A1EA1-2064-7EC5-A2A7-EAF446025C3A}" dt="2021-12-12T13:43:14.042" v="1539" actId="1076"/>
          <ac:spMkLst>
            <pc:docMk/>
            <pc:sldMk cId="403442602" sldId="316"/>
            <ac:spMk id="7" creationId="{937F8E2F-6C89-4745-9ED6-89BEBE094305}"/>
          </ac:spMkLst>
        </pc:spChg>
        <pc:picChg chg="add mod">
          <ac:chgData name="Nuria Velasco Pérez" userId="S::nvp1002@alu.ubu.es::da0cf2c5-9826-4a69-9ea6-68a275992e7a" providerId="AD" clId="Web-{D28A1EA1-2064-7EC5-A2A7-EAF446025C3A}" dt="2021-12-12T13:43:15.730" v="1540" actId="1076"/>
          <ac:picMkLst>
            <pc:docMk/>
            <pc:sldMk cId="403442602" sldId="316"/>
            <ac:picMk id="8" creationId="{CB9FD81C-E7FB-465F-BF4A-CB1FA82947E9}"/>
          </ac:picMkLst>
        </pc:picChg>
        <pc:picChg chg="add del mod">
          <ac:chgData name="Nuria Velasco Pérez" userId="S::nvp1002@alu.ubu.es::da0cf2c5-9826-4a69-9ea6-68a275992e7a" providerId="AD" clId="Web-{D28A1EA1-2064-7EC5-A2A7-EAF446025C3A}" dt="2021-12-12T13:44:02.762" v="1543"/>
          <ac:picMkLst>
            <pc:docMk/>
            <pc:sldMk cId="403442602" sldId="316"/>
            <ac:picMk id="9" creationId="{BAFD505F-5244-4859-9037-7B5184C7B48D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44:54.732" v="1547" actId="1076"/>
          <ac:picMkLst>
            <pc:docMk/>
            <pc:sldMk cId="403442602" sldId="316"/>
            <ac:picMk id="10" creationId="{56C0973A-D17C-4A76-9326-D2EA983EC025}"/>
          </ac:picMkLst>
        </pc:picChg>
        <pc:picChg chg="add mod">
          <ac:chgData name="Nuria Velasco Pérez" userId="S::nvp1002@alu.ubu.es::da0cf2c5-9826-4a69-9ea6-68a275992e7a" providerId="AD" clId="Web-{D28A1EA1-2064-7EC5-A2A7-EAF446025C3A}" dt="2021-12-12T13:45:14.639" v="1551" actId="1076"/>
          <ac:picMkLst>
            <pc:docMk/>
            <pc:sldMk cId="403442602" sldId="316"/>
            <ac:picMk id="11" creationId="{A525C5FE-53F0-4136-BAD9-C77E2BA74EF5}"/>
          </ac:picMkLst>
        </pc:picChg>
      </pc:sldChg>
    </pc:docChg>
  </pc:docChgLst>
  <pc:docChgLst>
    <pc:chgData name="Nuria Velasco Pérez" userId="S::nvp1002@alu.ubu.es::da0cf2c5-9826-4a69-9ea6-68a275992e7a" providerId="AD" clId="Web-{983DA665-D414-CC4D-DF3A-53EBD44E7BBA}"/>
    <pc:docChg chg="addSld modSld">
      <pc:chgData name="Nuria Velasco Pérez" userId="S::nvp1002@alu.ubu.es::da0cf2c5-9826-4a69-9ea6-68a275992e7a" providerId="AD" clId="Web-{983DA665-D414-CC4D-DF3A-53EBD44E7BBA}" dt="2021-12-12T22:45:30.513" v="233" actId="20577"/>
      <pc:docMkLst>
        <pc:docMk/>
      </pc:docMkLst>
      <pc:sldChg chg="addSp modSp">
        <pc:chgData name="Nuria Velasco Pérez" userId="S::nvp1002@alu.ubu.es::da0cf2c5-9826-4a69-9ea6-68a275992e7a" providerId="AD" clId="Web-{983DA665-D414-CC4D-DF3A-53EBD44E7BBA}" dt="2021-12-12T22:41:00.869" v="136" actId="14100"/>
        <pc:sldMkLst>
          <pc:docMk/>
          <pc:sldMk cId="2386685434" sldId="321"/>
        </pc:sldMkLst>
        <pc:spChg chg="add mod">
          <ac:chgData name="Nuria Velasco Pérez" userId="S::nvp1002@alu.ubu.es::da0cf2c5-9826-4a69-9ea6-68a275992e7a" providerId="AD" clId="Web-{983DA665-D414-CC4D-DF3A-53EBD44E7BBA}" dt="2021-12-12T22:34:26.565" v="10" actId="1076"/>
          <ac:spMkLst>
            <pc:docMk/>
            <pc:sldMk cId="2386685434" sldId="321"/>
            <ac:spMk id="3" creationId="{FFFDF2C3-0176-4DA5-BC18-C8BA96906C5C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34:28.643" v="11" actId="1076"/>
          <ac:spMkLst>
            <pc:docMk/>
            <pc:sldMk cId="2386685434" sldId="321"/>
            <ac:spMk id="5" creationId="{192AB896-CC64-474B-BAB3-5E91793C6CA6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37:48.132" v="19" actId="20577"/>
          <ac:spMkLst>
            <pc:docMk/>
            <pc:sldMk cId="2386685434" sldId="321"/>
            <ac:spMk id="9" creationId="{C26DF0A9-2942-45FA-927C-E95E11AC6AB2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38:46.680" v="80" actId="1076"/>
          <ac:spMkLst>
            <pc:docMk/>
            <pc:sldMk cId="2386685434" sldId="321"/>
            <ac:spMk id="12" creationId="{D7D77942-BA56-41F1-8C10-AC3C23BA7758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40:38.838" v="133" actId="1076"/>
          <ac:spMkLst>
            <pc:docMk/>
            <pc:sldMk cId="2386685434" sldId="321"/>
            <ac:spMk id="13" creationId="{6C053B68-DC9F-4EAF-B212-3CFDFFA87C9E}"/>
          </ac:spMkLst>
        </pc:spChg>
        <pc:picChg chg="add mod">
          <ac:chgData name="Nuria Velasco Pérez" userId="S::nvp1002@alu.ubu.es::da0cf2c5-9826-4a69-9ea6-68a275992e7a" providerId="AD" clId="Web-{983DA665-D414-CC4D-DF3A-53EBD44E7BBA}" dt="2021-12-12T22:34:23.252" v="9" actId="14100"/>
          <ac:picMkLst>
            <pc:docMk/>
            <pc:sldMk cId="2386685434" sldId="321"/>
            <ac:picMk id="2" creationId="{EB5CCE88-0310-4B1A-B25C-88A9B8058104}"/>
          </ac:picMkLst>
        </pc:picChg>
        <pc:picChg chg="add mod">
          <ac:chgData name="Nuria Velasco Pérez" userId="S::nvp1002@alu.ubu.es::da0cf2c5-9826-4a69-9ea6-68a275992e7a" providerId="AD" clId="Web-{983DA665-D414-CC4D-DF3A-53EBD44E7BBA}" dt="2021-12-12T22:41:00.869" v="136" actId="14100"/>
          <ac:picMkLst>
            <pc:docMk/>
            <pc:sldMk cId="2386685434" sldId="321"/>
            <ac:picMk id="14" creationId="{6577D1FF-EF0D-4E28-BA7A-7F2A900D2076}"/>
          </ac:picMkLst>
        </pc:picChg>
        <pc:cxnChg chg="add mod">
          <ac:chgData name="Nuria Velasco Pérez" userId="S::nvp1002@alu.ubu.es::da0cf2c5-9826-4a69-9ea6-68a275992e7a" providerId="AD" clId="Web-{983DA665-D414-CC4D-DF3A-53EBD44E7BBA}" dt="2021-12-12T22:38:01.351" v="23"/>
          <ac:cxnSpMkLst>
            <pc:docMk/>
            <pc:sldMk cId="2386685434" sldId="321"/>
            <ac:cxnSpMk id="10" creationId="{4B5394A1-03F8-4F03-82EC-061631E85C0D}"/>
          </ac:cxnSpMkLst>
        </pc:cxnChg>
      </pc:sldChg>
      <pc:sldChg chg="addSp delSp modSp new addAnim">
        <pc:chgData name="Nuria Velasco Pérez" userId="S::nvp1002@alu.ubu.es::da0cf2c5-9826-4a69-9ea6-68a275992e7a" providerId="AD" clId="Web-{983DA665-D414-CC4D-DF3A-53EBD44E7BBA}" dt="2021-12-12T22:45:30.513" v="233" actId="20577"/>
        <pc:sldMkLst>
          <pc:docMk/>
          <pc:sldMk cId="3010367336" sldId="322"/>
        </pc:sldMkLst>
        <pc:spChg chg="del">
          <ac:chgData name="Nuria Velasco Pérez" userId="S::nvp1002@alu.ubu.es::da0cf2c5-9826-4a69-9ea6-68a275992e7a" providerId="AD" clId="Web-{983DA665-D414-CC4D-DF3A-53EBD44E7BBA}" dt="2021-12-12T22:41:24.433" v="139"/>
          <ac:spMkLst>
            <pc:docMk/>
            <pc:sldMk cId="3010367336" sldId="322"/>
            <ac:spMk id="2" creationId="{52953188-22A3-4782-A83C-CA427788AE83}"/>
          </ac:spMkLst>
        </pc:spChg>
        <pc:spChg chg="del">
          <ac:chgData name="Nuria Velasco Pérez" userId="S::nvp1002@alu.ubu.es::da0cf2c5-9826-4a69-9ea6-68a275992e7a" providerId="AD" clId="Web-{983DA665-D414-CC4D-DF3A-53EBD44E7BBA}" dt="2021-12-12T22:41:22.510" v="138"/>
          <ac:spMkLst>
            <pc:docMk/>
            <pc:sldMk cId="3010367336" sldId="322"/>
            <ac:spMk id="3" creationId="{7C79D9F7-E797-4427-8465-189CC57B3EED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44:52.935" v="193" actId="20577"/>
          <ac:spMkLst>
            <pc:docMk/>
            <pc:sldMk cId="3010367336" sldId="322"/>
            <ac:spMk id="9" creationId="{71177E4E-295C-4219-BF76-5CEFE4459BE9}"/>
          </ac:spMkLst>
        </pc:spChg>
        <pc:spChg chg="add mod">
          <ac:chgData name="Nuria Velasco Pérez" userId="S::nvp1002@alu.ubu.es::da0cf2c5-9826-4a69-9ea6-68a275992e7a" providerId="AD" clId="Web-{983DA665-D414-CC4D-DF3A-53EBD44E7BBA}" dt="2021-12-12T22:45:30.513" v="233" actId="20577"/>
          <ac:spMkLst>
            <pc:docMk/>
            <pc:sldMk cId="3010367336" sldId="322"/>
            <ac:spMk id="11" creationId="{368C14AB-7FB1-4A6C-81F5-B895FCC380EB}"/>
          </ac:spMkLst>
        </pc:spChg>
        <pc:picChg chg="add mod ord">
          <ac:chgData name="Nuria Velasco Pérez" userId="S::nvp1002@alu.ubu.es::da0cf2c5-9826-4a69-9ea6-68a275992e7a" providerId="AD" clId="Web-{983DA665-D414-CC4D-DF3A-53EBD44E7BBA}" dt="2021-12-12T22:42:19.964" v="150" actId="14100"/>
          <ac:picMkLst>
            <pc:docMk/>
            <pc:sldMk cId="3010367336" sldId="322"/>
            <ac:picMk id="4" creationId="{6E5661F2-37DF-42DE-85AE-3BD6B95B132E}"/>
          </ac:picMkLst>
        </pc:picChg>
        <pc:picChg chg="add mod">
          <ac:chgData name="Nuria Velasco Pérez" userId="S::nvp1002@alu.ubu.es::da0cf2c5-9826-4a69-9ea6-68a275992e7a" providerId="AD" clId="Web-{983DA665-D414-CC4D-DF3A-53EBD44E7BBA}" dt="2021-12-12T22:42:04.433" v="149" actId="1076"/>
          <ac:picMkLst>
            <pc:docMk/>
            <pc:sldMk cId="3010367336" sldId="322"/>
            <ac:picMk id="5" creationId="{F6735A84-A1AD-4E4D-BDB3-7C34F7780CB2}"/>
          </ac:picMkLst>
        </pc:picChg>
        <pc:picChg chg="add mod">
          <ac:chgData name="Nuria Velasco Pérez" userId="S::nvp1002@alu.ubu.es::da0cf2c5-9826-4a69-9ea6-68a275992e7a" providerId="AD" clId="Web-{983DA665-D414-CC4D-DF3A-53EBD44E7BBA}" dt="2021-12-12T22:42:53.996" v="154" actId="1076"/>
          <ac:picMkLst>
            <pc:docMk/>
            <pc:sldMk cId="3010367336" sldId="322"/>
            <ac:picMk id="6" creationId="{F38713CF-48FF-487C-966A-465BDD99B5FC}"/>
          </ac:picMkLst>
        </pc:picChg>
        <pc:picChg chg="add mod">
          <ac:chgData name="Nuria Velasco Pérez" userId="S::nvp1002@alu.ubu.es::da0cf2c5-9826-4a69-9ea6-68a275992e7a" providerId="AD" clId="Web-{983DA665-D414-CC4D-DF3A-53EBD44E7BBA}" dt="2021-12-12T22:43:52.418" v="157" actId="1076"/>
          <ac:picMkLst>
            <pc:docMk/>
            <pc:sldMk cId="3010367336" sldId="322"/>
            <ac:picMk id="7" creationId="{D89A2597-C5FF-41F2-992E-1ED7642A912C}"/>
          </ac:picMkLst>
        </pc:picChg>
      </pc:sldChg>
    </pc:docChg>
  </pc:docChgLst>
  <pc:docChgLst>
    <pc:chgData name="Nuria Velasco Pérez" userId="S::nvp1002@alu.ubu.es::da0cf2c5-9826-4a69-9ea6-68a275992e7a" providerId="AD" clId="Web-{5DD0C3FE-DD74-E408-FDDF-EE913E0CFD98}"/>
    <pc:docChg chg="addSld modSld">
      <pc:chgData name="Nuria Velasco Pérez" userId="S::nvp1002@alu.ubu.es::da0cf2c5-9826-4a69-9ea6-68a275992e7a" providerId="AD" clId="Web-{5DD0C3FE-DD74-E408-FDDF-EE913E0CFD98}" dt="2021-12-01T10:45:45.858" v="739" actId="1076"/>
      <pc:docMkLst>
        <pc:docMk/>
      </pc:docMkLst>
      <pc:sldChg chg="mod setBg">
        <pc:chgData name="Nuria Velasco Pérez" userId="S::nvp1002@alu.ubu.es::da0cf2c5-9826-4a69-9ea6-68a275992e7a" providerId="AD" clId="Web-{5DD0C3FE-DD74-E408-FDDF-EE913E0CFD98}" dt="2021-12-01T10:05:07.410" v="286"/>
        <pc:sldMkLst>
          <pc:docMk/>
          <pc:sldMk cId="374352974" sldId="256"/>
        </pc:sldMkLst>
      </pc:sldChg>
      <pc:sldChg chg="addSp delSp modSp new mod setBg">
        <pc:chgData name="Nuria Velasco Pérez" userId="S::nvp1002@alu.ubu.es::da0cf2c5-9826-4a69-9ea6-68a275992e7a" providerId="AD" clId="Web-{5DD0C3FE-DD74-E408-FDDF-EE913E0CFD98}" dt="2021-12-01T10:06:01.303" v="300" actId="1076"/>
        <pc:sldMkLst>
          <pc:docMk/>
          <pc:sldMk cId="264745877" sldId="257"/>
        </pc:sldMkLst>
        <pc:spChg chg="mod">
          <ac:chgData name="Nuria Velasco Pérez" userId="S::nvp1002@alu.ubu.es::da0cf2c5-9826-4a69-9ea6-68a275992e7a" providerId="AD" clId="Web-{5DD0C3FE-DD74-E408-FDDF-EE913E0CFD98}" dt="2021-12-01T10:05:46.130" v="295" actId="14100"/>
          <ac:spMkLst>
            <pc:docMk/>
            <pc:sldMk cId="264745877" sldId="257"/>
            <ac:spMk id="2" creationId="{667C41A8-1BFD-45CF-9243-C3DE0702948E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05:51.475" v="297" actId="14100"/>
          <ac:spMkLst>
            <pc:docMk/>
            <pc:sldMk cId="264745877" sldId="257"/>
            <ac:spMk id="3" creationId="{05BE329D-8A00-4D64-A9E6-17ABF8A98F7B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5:31.302" v="291"/>
          <ac:spMkLst>
            <pc:docMk/>
            <pc:sldMk cId="264745877" sldId="257"/>
            <ac:spMk id="7" creationId="{0E3596DD-156A-473E-9BB3-C6A29F7574E9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5:31.302" v="291"/>
          <ac:spMkLst>
            <pc:docMk/>
            <pc:sldMk cId="264745877" sldId="257"/>
            <ac:spMk id="8" creationId="{2C46C4D6-C474-4E92-B52E-944C1118F7B6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09:59:59.752" v="258"/>
          <ac:spMkLst>
            <pc:docMk/>
            <pc:sldMk cId="264745877" sldId="257"/>
            <ac:spMk id="10" creationId="{91F32EBA-ED97-466E-8CFA-8382584155D0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0:34.769" v="264"/>
          <ac:spMkLst>
            <pc:docMk/>
            <pc:sldMk cId="264745877" sldId="257"/>
            <ac:spMk id="11" creationId="{0E3596DD-156A-473E-9BB3-C6A29F7574E9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09:59:59.752" v="258"/>
          <ac:spMkLst>
            <pc:docMk/>
            <pc:sldMk cId="264745877" sldId="257"/>
            <ac:spMk id="12" creationId="{62A38935-BB53-4DF7-A56E-48DD25B685D7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0:29.394" v="262"/>
          <ac:spMkLst>
            <pc:docMk/>
            <pc:sldMk cId="264745877" sldId="257"/>
            <ac:spMk id="13" creationId="{91F32EBA-ED97-466E-8CFA-8382584155D0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0:34.769" v="264"/>
          <ac:spMkLst>
            <pc:docMk/>
            <pc:sldMk cId="264745877" sldId="257"/>
            <ac:spMk id="14" creationId="{2C46C4D6-C474-4E92-B52E-944C1118F7B6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0:29.394" v="262"/>
          <ac:spMkLst>
            <pc:docMk/>
            <pc:sldMk cId="264745877" sldId="257"/>
            <ac:spMk id="15" creationId="{62A38935-BB53-4DF7-A56E-48DD25B685D7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5:31.286" v="290"/>
          <ac:spMkLst>
            <pc:docMk/>
            <pc:sldMk cId="264745877" sldId="257"/>
            <ac:spMk id="17" creationId="{5E39A796-BE83-48B1-B33F-35C4A32AAB57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05:31.286" v="290"/>
          <ac:spMkLst>
            <pc:docMk/>
            <pc:sldMk cId="264745877" sldId="257"/>
            <ac:spMk id="18" creationId="{72F84B47-E267-4194-8194-831DB7B5547F}"/>
          </ac:spMkLst>
        </pc:spChg>
        <pc:spChg chg="add">
          <ac:chgData name="Nuria Velasco Pérez" userId="S::nvp1002@alu.ubu.es::da0cf2c5-9826-4a69-9ea6-68a275992e7a" providerId="AD" clId="Web-{5DD0C3FE-DD74-E408-FDDF-EE913E0CFD98}" dt="2021-12-01T10:05:31.302" v="291"/>
          <ac:spMkLst>
            <pc:docMk/>
            <pc:sldMk cId="264745877" sldId="257"/>
            <ac:spMk id="19" creationId="{0E3596DD-156A-473E-9BB3-C6A29F7574E9}"/>
          </ac:spMkLst>
        </pc:spChg>
        <pc:spChg chg="add">
          <ac:chgData name="Nuria Velasco Pérez" userId="S::nvp1002@alu.ubu.es::da0cf2c5-9826-4a69-9ea6-68a275992e7a" providerId="AD" clId="Web-{5DD0C3FE-DD74-E408-FDDF-EE913E0CFD98}" dt="2021-12-01T10:05:31.302" v="291"/>
          <ac:spMkLst>
            <pc:docMk/>
            <pc:sldMk cId="264745877" sldId="257"/>
            <ac:spMk id="20" creationId="{2C46C4D6-C474-4E92-B52E-944C1118F7B6}"/>
          </ac:spMkLst>
        </pc:spChg>
        <pc:graphicFrameChg chg="add del">
          <ac:chgData name="Nuria Velasco Pérez" userId="S::nvp1002@alu.ubu.es::da0cf2c5-9826-4a69-9ea6-68a275992e7a" providerId="AD" clId="Web-{5DD0C3FE-DD74-E408-FDDF-EE913E0CFD98}" dt="2021-12-01T10:05:26.973" v="288"/>
          <ac:graphicFrameMkLst>
            <pc:docMk/>
            <pc:sldMk cId="264745877" sldId="257"/>
            <ac:graphicFrameMk id="16" creationId="{FBE2FF6F-5EC4-4422-AD6D-46A2E8B2D43E}"/>
          </ac:graphicFrameMkLst>
        </pc:graphicFrameChg>
        <pc:picChg chg="add del mod">
          <ac:chgData name="Nuria Velasco Pérez" userId="S::nvp1002@alu.ubu.es::da0cf2c5-9826-4a69-9ea6-68a275992e7a" providerId="AD" clId="Web-{5DD0C3FE-DD74-E408-FDDF-EE913E0CFD98}" dt="2021-12-01T10:04:07.297" v="281"/>
          <ac:picMkLst>
            <pc:docMk/>
            <pc:sldMk cId="264745877" sldId="257"/>
            <ac:picMk id="5" creationId="{E6598762-D8F0-4827-8FC1-A073721B2260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06:01.303" v="300" actId="1076"/>
          <ac:picMkLst>
            <pc:docMk/>
            <pc:sldMk cId="264745877" sldId="257"/>
            <ac:picMk id="6" creationId="{1037FC8B-59DF-4164-BF3F-7EC6EE85881A}"/>
          </ac:picMkLst>
        </pc:picChg>
      </pc:sldChg>
      <pc:sldChg chg="addSp delSp modSp new mod setBg">
        <pc:chgData name="Nuria Velasco Pérez" userId="S::nvp1002@alu.ubu.es::da0cf2c5-9826-4a69-9ea6-68a275992e7a" providerId="AD" clId="Web-{5DD0C3FE-DD74-E408-FDDF-EE913E0CFD98}" dt="2021-12-01T10:07:55.028" v="338" actId="1076"/>
        <pc:sldMkLst>
          <pc:docMk/>
          <pc:sldMk cId="510240371" sldId="258"/>
        </pc:sldMkLst>
        <pc:spChg chg="mod">
          <ac:chgData name="Nuria Velasco Pérez" userId="S::nvp1002@alu.ubu.es::da0cf2c5-9826-4a69-9ea6-68a275992e7a" providerId="AD" clId="Web-{5DD0C3FE-DD74-E408-FDDF-EE913E0CFD98}" dt="2021-12-01T10:07:55.028" v="338" actId="1076"/>
          <ac:spMkLst>
            <pc:docMk/>
            <pc:sldMk cId="510240371" sldId="258"/>
            <ac:spMk id="2" creationId="{069BE484-0AFD-44F1-A9B1-1212F0140DA8}"/>
          </ac:spMkLst>
        </pc:spChg>
        <pc:spChg chg="del">
          <ac:chgData name="Nuria Velasco Pérez" userId="S::nvp1002@alu.ubu.es::da0cf2c5-9826-4a69-9ea6-68a275992e7a" providerId="AD" clId="Web-{5DD0C3FE-DD74-E408-FDDF-EE913E0CFD98}" dt="2021-12-01T10:06:27.055" v="330"/>
          <ac:spMkLst>
            <pc:docMk/>
            <pc:sldMk cId="510240371" sldId="258"/>
            <ac:spMk id="3" creationId="{A68553F3-F493-445C-951A-7D126AC960F3}"/>
          </ac:spMkLst>
        </pc:spChg>
        <pc:picChg chg="add mod">
          <ac:chgData name="Nuria Velasco Pérez" userId="S::nvp1002@alu.ubu.es::da0cf2c5-9826-4a69-9ea6-68a275992e7a" providerId="AD" clId="Web-{5DD0C3FE-DD74-E408-FDDF-EE913E0CFD98}" dt="2021-12-01T10:07:51.262" v="337" actId="1076"/>
          <ac:picMkLst>
            <pc:docMk/>
            <pc:sldMk cId="510240371" sldId="258"/>
            <ac:picMk id="4" creationId="{499C8689-2344-42A7-B375-F7E6DBF45CE6}"/>
          </ac:picMkLst>
        </pc:picChg>
      </pc:sldChg>
      <pc:sldChg chg="addSp delSp modSp new mod setBg">
        <pc:chgData name="Nuria Velasco Pérez" userId="S::nvp1002@alu.ubu.es::da0cf2c5-9826-4a69-9ea6-68a275992e7a" providerId="AD" clId="Web-{5DD0C3FE-DD74-E408-FDDF-EE913E0CFD98}" dt="2021-12-01T10:16:35.729" v="429" actId="1076"/>
        <pc:sldMkLst>
          <pc:docMk/>
          <pc:sldMk cId="421644257" sldId="259"/>
        </pc:sldMkLst>
        <pc:spChg chg="del">
          <ac:chgData name="Nuria Velasco Pérez" userId="S::nvp1002@alu.ubu.es::da0cf2c5-9826-4a69-9ea6-68a275992e7a" providerId="AD" clId="Web-{5DD0C3FE-DD74-E408-FDDF-EE913E0CFD98}" dt="2021-12-01T10:08:10.779" v="340"/>
          <ac:spMkLst>
            <pc:docMk/>
            <pc:sldMk cId="421644257" sldId="259"/>
            <ac:spMk id="2" creationId="{16E29F65-DADC-4F78-968E-F6E4E36063A9}"/>
          </ac:spMkLst>
        </pc:spChg>
        <pc:spChg chg="del">
          <ac:chgData name="Nuria Velasco Pérez" userId="S::nvp1002@alu.ubu.es::da0cf2c5-9826-4a69-9ea6-68a275992e7a" providerId="AD" clId="Web-{5DD0C3FE-DD74-E408-FDDF-EE913E0CFD98}" dt="2021-12-01T10:08:21.092" v="344"/>
          <ac:spMkLst>
            <pc:docMk/>
            <pc:sldMk cId="421644257" sldId="259"/>
            <ac:spMk id="3" creationId="{18634268-EED3-4244-BFA9-DFD3B3B2ACA9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08:17.029" v="342"/>
          <ac:spMkLst>
            <pc:docMk/>
            <pc:sldMk cId="421644257" sldId="259"/>
            <ac:spMk id="5" creationId="{637F8555-3608-4A18-996F-80E509114D16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08:19.405" v="343"/>
          <ac:spMkLst>
            <pc:docMk/>
            <pc:sldMk cId="421644257" sldId="259"/>
            <ac:spMk id="7" creationId="{0D0F10B4-6E5A-4E17-A43D-F82CBD6D2CCA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12:16.777" v="354" actId="20577"/>
          <ac:spMkLst>
            <pc:docMk/>
            <pc:sldMk cId="421644257" sldId="259"/>
            <ac:spMk id="10" creationId="{DAAD4B4B-D006-454A-AE03-7FC13FAA4F57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15:59.368" v="413" actId="1076"/>
          <ac:spMkLst>
            <pc:docMk/>
            <pc:sldMk cId="421644257" sldId="259"/>
            <ac:spMk id="12" creationId="{F4C83724-AE22-44C1-ADA5-5BAB28CBBE83}"/>
          </ac:spMkLst>
        </pc:spChg>
        <pc:picChg chg="add del mod">
          <ac:chgData name="Nuria Velasco Pérez" userId="S::nvp1002@alu.ubu.es::da0cf2c5-9826-4a69-9ea6-68a275992e7a" providerId="AD" clId="Web-{5DD0C3FE-DD74-E408-FDDF-EE913E0CFD98}" dt="2021-12-01T10:09:17.783" v="347"/>
          <ac:picMkLst>
            <pc:docMk/>
            <pc:sldMk cId="421644257" sldId="259"/>
            <ac:picMk id="8" creationId="{D6590D89-13E0-4281-97E0-7667EF27258C}"/>
          </ac:picMkLst>
        </pc:picChg>
        <pc:picChg chg="add del mod">
          <ac:chgData name="Nuria Velasco Pérez" userId="S::nvp1002@alu.ubu.es::da0cf2c5-9826-4a69-9ea6-68a275992e7a" providerId="AD" clId="Web-{5DD0C3FE-DD74-E408-FDDF-EE913E0CFD98}" dt="2021-12-01T10:16:13.462" v="419"/>
          <ac:picMkLst>
            <pc:docMk/>
            <pc:sldMk cId="421644257" sldId="259"/>
            <ac:picMk id="13" creationId="{96FD844A-0CCF-49DF-9568-A587A2D8FB52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6:17.947" v="421" actId="1076"/>
          <ac:picMkLst>
            <pc:docMk/>
            <pc:sldMk cId="421644257" sldId="259"/>
            <ac:picMk id="14" creationId="{EEEC2354-6D7C-4383-BFC6-4732F51C2648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6:21.811" v="423" actId="1076"/>
          <ac:picMkLst>
            <pc:docMk/>
            <pc:sldMk cId="421644257" sldId="259"/>
            <ac:picMk id="15" creationId="{C351E816-B83A-4EE8-A691-A10356CA03AE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6:25.322" v="425" actId="1076"/>
          <ac:picMkLst>
            <pc:docMk/>
            <pc:sldMk cId="421644257" sldId="259"/>
            <ac:picMk id="16" creationId="{6DBEE3DF-B050-4813-AB61-A83313408567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6:30.729" v="427" actId="1076"/>
          <ac:picMkLst>
            <pc:docMk/>
            <pc:sldMk cId="421644257" sldId="259"/>
            <ac:picMk id="17" creationId="{55A6E85E-C171-4824-B583-293C2BE17CC4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6:35.729" v="429" actId="1076"/>
          <ac:picMkLst>
            <pc:docMk/>
            <pc:sldMk cId="421644257" sldId="259"/>
            <ac:picMk id="18" creationId="{065F9D23-35E6-4982-97DA-970C7C12542B}"/>
          </ac:picMkLst>
        </pc:picChg>
      </pc:sldChg>
      <pc:sldChg chg="addSp delSp modSp new mod setBg">
        <pc:chgData name="Nuria Velasco Pérez" userId="S::nvp1002@alu.ubu.es::da0cf2c5-9826-4a69-9ea6-68a275992e7a" providerId="AD" clId="Web-{5DD0C3FE-DD74-E408-FDDF-EE913E0CFD98}" dt="2021-12-01T10:34:50.134" v="659"/>
        <pc:sldMkLst>
          <pc:docMk/>
          <pc:sldMk cId="414545974" sldId="260"/>
        </pc:sldMkLst>
        <pc:spChg chg="del">
          <ac:chgData name="Nuria Velasco Pérez" userId="S::nvp1002@alu.ubu.es::da0cf2c5-9826-4a69-9ea6-68a275992e7a" providerId="AD" clId="Web-{5DD0C3FE-DD74-E408-FDDF-EE913E0CFD98}" dt="2021-12-01T10:13:50.517" v="378"/>
          <ac:spMkLst>
            <pc:docMk/>
            <pc:sldMk cId="414545974" sldId="260"/>
            <ac:spMk id="2" creationId="{D4E98481-400E-4B12-9685-DFA61171641F}"/>
          </ac:spMkLst>
        </pc:spChg>
        <pc:spChg chg="mod">
          <ac:chgData name="Nuria Velasco Pérez" userId="S::nvp1002@alu.ubu.es::da0cf2c5-9826-4a69-9ea6-68a275992e7a" providerId="AD" clId="Web-{5DD0C3FE-DD74-E408-FDDF-EE913E0CFD98}" dt="2021-12-01T10:18:21.704" v="464" actId="1076"/>
          <ac:spMkLst>
            <pc:docMk/>
            <pc:sldMk cId="414545974" sldId="260"/>
            <ac:spMk id="3" creationId="{05FB030A-40EC-4297-A59E-B11A3DD7F126}"/>
          </ac:spMkLst>
        </pc:spChg>
        <pc:picChg chg="add mod">
          <ac:chgData name="Nuria Velasco Pérez" userId="S::nvp1002@alu.ubu.es::da0cf2c5-9826-4a69-9ea6-68a275992e7a" providerId="AD" clId="Web-{5DD0C3FE-DD74-E408-FDDF-EE913E0CFD98}" dt="2021-12-01T10:18:29.095" v="466" actId="1076"/>
          <ac:picMkLst>
            <pc:docMk/>
            <pc:sldMk cId="414545974" sldId="260"/>
            <ac:picMk id="5" creationId="{77A8D540-C4A8-4F3E-A74B-27021F69DC0E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8:33.407" v="468" actId="1076"/>
          <ac:picMkLst>
            <pc:docMk/>
            <pc:sldMk cId="414545974" sldId="260"/>
            <ac:picMk id="6" creationId="{4129C935-1E97-4CD6-A64C-E69C5B584053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8:43.002" v="470" actId="1076"/>
          <ac:picMkLst>
            <pc:docMk/>
            <pc:sldMk cId="414545974" sldId="260"/>
            <ac:picMk id="7" creationId="{F3565435-DDE9-4A54-97A9-67E17FE7D6A3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8:47.924" v="472" actId="1076"/>
          <ac:picMkLst>
            <pc:docMk/>
            <pc:sldMk cId="414545974" sldId="260"/>
            <ac:picMk id="8" creationId="{D53800BE-0C6A-4191-A96D-7421469DB247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8:52.127" v="474" actId="1076"/>
          <ac:picMkLst>
            <pc:docMk/>
            <pc:sldMk cId="414545974" sldId="260"/>
            <ac:picMk id="9" creationId="{5944E23A-FCD0-4DB6-9F1F-4592187AEEE2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8:56.112" v="476" actId="1076"/>
          <ac:picMkLst>
            <pc:docMk/>
            <pc:sldMk cId="414545974" sldId="260"/>
            <ac:picMk id="10" creationId="{49171C25-06B2-4FAE-A673-9A5A44A5A6B0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19:00.628" v="478" actId="1076"/>
          <ac:picMkLst>
            <pc:docMk/>
            <pc:sldMk cId="414545974" sldId="260"/>
            <ac:picMk id="11" creationId="{435C901E-40C7-4D8A-81B7-A9F2E04A8F7A}"/>
          </ac:picMkLst>
        </pc:picChg>
        <pc:picChg chg="add del mod">
          <ac:chgData name="Nuria Velasco Pérez" userId="S::nvp1002@alu.ubu.es::da0cf2c5-9826-4a69-9ea6-68a275992e7a" providerId="AD" clId="Web-{5DD0C3FE-DD74-E408-FDDF-EE913E0CFD98}" dt="2021-12-01T10:34:50.134" v="659"/>
          <ac:picMkLst>
            <pc:docMk/>
            <pc:sldMk cId="414545974" sldId="260"/>
            <ac:picMk id="12" creationId="{E7D97A7C-CDC1-413F-B165-2134F7448812}"/>
          </ac:picMkLst>
        </pc:picChg>
      </pc:sldChg>
      <pc:sldChg chg="addSp delSp modSp new mod setBg addAnim modAnim">
        <pc:chgData name="Nuria Velasco Pérez" userId="S::nvp1002@alu.ubu.es::da0cf2c5-9826-4a69-9ea6-68a275992e7a" providerId="AD" clId="Web-{5DD0C3FE-DD74-E408-FDDF-EE913E0CFD98}" dt="2021-12-01T10:29:48.414" v="615" actId="1076"/>
        <pc:sldMkLst>
          <pc:docMk/>
          <pc:sldMk cId="895932647" sldId="261"/>
        </pc:sldMkLst>
        <pc:spChg chg="del">
          <ac:chgData name="Nuria Velasco Pérez" userId="S::nvp1002@alu.ubu.es::da0cf2c5-9826-4a69-9ea6-68a275992e7a" providerId="AD" clId="Web-{5DD0C3FE-DD74-E408-FDDF-EE913E0CFD98}" dt="2021-12-01T10:19:35.536" v="480"/>
          <ac:spMkLst>
            <pc:docMk/>
            <pc:sldMk cId="895932647" sldId="261"/>
            <ac:spMk id="2" creationId="{84A4CF20-320A-476E-804A-9CB6571F9048}"/>
          </ac:spMkLst>
        </pc:spChg>
        <pc:spChg chg="del">
          <ac:chgData name="Nuria Velasco Pérez" userId="S::nvp1002@alu.ubu.es::da0cf2c5-9826-4a69-9ea6-68a275992e7a" providerId="AD" clId="Web-{5DD0C3FE-DD74-E408-FDDF-EE913E0CFD98}" dt="2021-12-01T10:19:39.036" v="481"/>
          <ac:spMkLst>
            <pc:docMk/>
            <pc:sldMk cId="895932647" sldId="261"/>
            <ac:spMk id="3" creationId="{2A13905F-E47B-4B33-85BB-362AD9BDDC05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19:46.818" v="485" actId="20577"/>
          <ac:spMkLst>
            <pc:docMk/>
            <pc:sldMk cId="895932647" sldId="261"/>
            <ac:spMk id="5" creationId="{55132E78-16B2-40FE-B62E-5F2150EF83F3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27:12.421" v="570" actId="1076"/>
          <ac:spMkLst>
            <pc:docMk/>
            <pc:sldMk cId="895932647" sldId="261"/>
            <ac:spMk id="7" creationId="{2E507DED-7B5C-42E0-BDF8-BBFEAE006C44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27:03.702" v="564" actId="1076"/>
          <ac:spMkLst>
            <pc:docMk/>
            <pc:sldMk cId="895932647" sldId="261"/>
            <ac:spMk id="8" creationId="{0F4607E8-9746-4102-8EE3-1645B6E2E0B4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29:48.414" v="615" actId="1076"/>
          <ac:spMkLst>
            <pc:docMk/>
            <pc:sldMk cId="895932647" sldId="261"/>
            <ac:spMk id="9" creationId="{AB0D8D73-654D-461C-8F96-0A75BFFA5718}"/>
          </ac:spMkLst>
        </pc:spChg>
        <pc:spChg chg="add del">
          <ac:chgData name="Nuria Velasco Pérez" userId="S::nvp1002@alu.ubu.es::da0cf2c5-9826-4a69-9ea6-68a275992e7a" providerId="AD" clId="Web-{5DD0C3FE-DD74-E408-FDDF-EE913E0CFD98}" dt="2021-12-01T10:29:25.663" v="610"/>
          <ac:spMkLst>
            <pc:docMk/>
            <pc:sldMk cId="895932647" sldId="261"/>
            <ac:spMk id="10" creationId="{EB5BE71E-10F8-4F41-9B78-81CA808D27A8}"/>
          </ac:spMkLst>
        </pc:spChg>
        <pc:picChg chg="add del mod">
          <ac:chgData name="Nuria Velasco Pérez" userId="S::nvp1002@alu.ubu.es::da0cf2c5-9826-4a69-9ea6-68a275992e7a" providerId="AD" clId="Web-{5DD0C3FE-DD74-E408-FDDF-EE913E0CFD98}" dt="2021-12-01T10:29:02.521" v="606"/>
          <ac:picMkLst>
            <pc:docMk/>
            <pc:sldMk cId="895932647" sldId="261"/>
            <ac:picMk id="6" creationId="{3813658D-F6EC-406B-AB9B-3DECF6394B35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29:37.351" v="613" actId="1076"/>
          <ac:picMkLst>
            <pc:docMk/>
            <pc:sldMk cId="895932647" sldId="261"/>
            <ac:picMk id="11" creationId="{D39AEE1F-E215-4B00-8F29-C4D4F062FD7F}"/>
          </ac:picMkLst>
        </pc:picChg>
      </pc:sldChg>
      <pc:sldChg chg="new mod setBg">
        <pc:chgData name="Nuria Velasco Pérez" userId="S::nvp1002@alu.ubu.es::da0cf2c5-9826-4a69-9ea6-68a275992e7a" providerId="AD" clId="Web-{5DD0C3FE-DD74-E408-FDDF-EE913E0CFD98}" dt="2021-12-01T10:30:11.728" v="617"/>
        <pc:sldMkLst>
          <pc:docMk/>
          <pc:sldMk cId="397650578" sldId="262"/>
        </pc:sldMkLst>
      </pc:sldChg>
      <pc:sldChg chg="addSp delSp modSp new mod setBg">
        <pc:chgData name="Nuria Velasco Pérez" userId="S::nvp1002@alu.ubu.es::da0cf2c5-9826-4a69-9ea6-68a275992e7a" providerId="AD" clId="Web-{5DD0C3FE-DD74-E408-FDDF-EE913E0CFD98}" dt="2021-12-01T10:45:45.858" v="739" actId="1076"/>
        <pc:sldMkLst>
          <pc:docMk/>
          <pc:sldMk cId="4261147147" sldId="263"/>
        </pc:sldMkLst>
        <pc:spChg chg="del">
          <ac:chgData name="Nuria Velasco Pérez" userId="S::nvp1002@alu.ubu.es::da0cf2c5-9826-4a69-9ea6-68a275992e7a" providerId="AD" clId="Web-{5DD0C3FE-DD74-E408-FDDF-EE913E0CFD98}" dt="2021-12-01T10:30:47.261" v="620"/>
          <ac:spMkLst>
            <pc:docMk/>
            <pc:sldMk cId="4261147147" sldId="263"/>
            <ac:spMk id="2" creationId="{E4231EC1-F29C-40BA-9C85-28D501B5A288}"/>
          </ac:spMkLst>
        </pc:spChg>
        <pc:spChg chg="mod">
          <ac:chgData name="Nuria Velasco Pérez" userId="S::nvp1002@alu.ubu.es::da0cf2c5-9826-4a69-9ea6-68a275992e7a" providerId="AD" clId="Web-{5DD0C3FE-DD74-E408-FDDF-EE913E0CFD98}" dt="2021-12-01T10:42:50.817" v="709" actId="1076"/>
          <ac:spMkLst>
            <pc:docMk/>
            <pc:sldMk cId="4261147147" sldId="263"/>
            <ac:spMk id="3" creationId="{A943291C-368B-4CC4-8600-37614E598FE2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31:15.919" v="638"/>
          <ac:spMkLst>
            <pc:docMk/>
            <pc:sldMk cId="4261147147" sldId="263"/>
            <ac:spMk id="5" creationId="{1A1B9290-3FEC-4A2E-A99A-1A40F708B5BA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31:24.076" v="640"/>
          <ac:spMkLst>
            <pc:docMk/>
            <pc:sldMk cId="4261147147" sldId="263"/>
            <ac:spMk id="7" creationId="{0CB34DF1-7A0C-49F2-B3F4-A0234A7D26C6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41:19.765" v="690" actId="1076"/>
          <ac:spMkLst>
            <pc:docMk/>
            <pc:sldMk cId="4261147147" sldId="263"/>
            <ac:spMk id="9" creationId="{40B4E6C0-09F6-4058-B01A-560F50F8994F}"/>
          </ac:spMkLst>
        </pc:spChg>
        <pc:spChg chg="add del mod">
          <ac:chgData name="Nuria Velasco Pérez" userId="S::nvp1002@alu.ubu.es::da0cf2c5-9826-4a69-9ea6-68a275992e7a" providerId="AD" clId="Web-{5DD0C3FE-DD74-E408-FDDF-EE913E0CFD98}" dt="2021-12-01T10:33:08.347" v="651"/>
          <ac:spMkLst>
            <pc:docMk/>
            <pc:sldMk cId="4261147147" sldId="263"/>
            <ac:spMk id="11" creationId="{2F605A96-225C-41F2-847F-B692C96D46AA}"/>
          </ac:spMkLst>
        </pc:spChg>
        <pc:picChg chg="add mod">
          <ac:chgData name="Nuria Velasco Pérez" userId="S::nvp1002@alu.ubu.es::da0cf2c5-9826-4a69-9ea6-68a275992e7a" providerId="AD" clId="Web-{5DD0C3FE-DD74-E408-FDDF-EE913E0CFD98}" dt="2021-12-01T10:42:40.238" v="705" actId="1076"/>
          <ac:picMkLst>
            <pc:docMk/>
            <pc:sldMk cId="4261147147" sldId="263"/>
            <ac:picMk id="12" creationId="{2074016F-EE22-4E09-A8D1-65B3C17716DC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42:43.504" v="706" actId="1076"/>
          <ac:picMkLst>
            <pc:docMk/>
            <pc:sldMk cId="4261147147" sldId="263"/>
            <ac:picMk id="13" creationId="{27EDC8E5-0A87-4BE0-9067-FBF30783FAB5}"/>
          </ac:picMkLst>
        </pc:picChg>
        <pc:picChg chg="add del mod">
          <ac:chgData name="Nuria Velasco Pérez" userId="S::nvp1002@alu.ubu.es::da0cf2c5-9826-4a69-9ea6-68a275992e7a" providerId="AD" clId="Web-{5DD0C3FE-DD74-E408-FDDF-EE913E0CFD98}" dt="2021-12-01T10:41:21.077" v="691"/>
          <ac:picMkLst>
            <pc:docMk/>
            <pc:sldMk cId="4261147147" sldId="263"/>
            <ac:picMk id="14" creationId="{F2652B80-1C7E-48F6-8676-ED2834983E9A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42:45.801" v="707" actId="1076"/>
          <ac:picMkLst>
            <pc:docMk/>
            <pc:sldMk cId="4261147147" sldId="263"/>
            <ac:picMk id="15" creationId="{39F18328-D36D-4991-A4EA-9C4D894197EC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42:47.785" v="708" actId="1076"/>
          <ac:picMkLst>
            <pc:docMk/>
            <pc:sldMk cId="4261147147" sldId="263"/>
            <ac:picMk id="16" creationId="{9E15E141-26FD-4E88-90D7-CA335122AE92}"/>
          </ac:picMkLst>
        </pc:picChg>
        <pc:picChg chg="add mod">
          <ac:chgData name="Nuria Velasco Pérez" userId="S::nvp1002@alu.ubu.es::da0cf2c5-9826-4a69-9ea6-68a275992e7a" providerId="AD" clId="Web-{5DD0C3FE-DD74-E408-FDDF-EE913E0CFD98}" dt="2021-12-01T10:45:45.858" v="739" actId="1076"/>
          <ac:picMkLst>
            <pc:docMk/>
            <pc:sldMk cId="4261147147" sldId="263"/>
            <ac:picMk id="17" creationId="{B24FE7AF-661D-46AF-A4BD-868437AF7019}"/>
          </ac:picMkLst>
        </pc:picChg>
      </pc:sldChg>
      <pc:sldChg chg="addSp delSp modSp new mod setBg addAnim modAnim">
        <pc:chgData name="Nuria Velasco Pérez" userId="S::nvp1002@alu.ubu.es::da0cf2c5-9826-4a69-9ea6-68a275992e7a" providerId="AD" clId="Web-{5DD0C3FE-DD74-E408-FDDF-EE913E0CFD98}" dt="2021-12-01T10:45:37.764" v="738"/>
        <pc:sldMkLst>
          <pc:docMk/>
          <pc:sldMk cId="1445357658" sldId="264"/>
        </pc:sldMkLst>
        <pc:spChg chg="del">
          <ac:chgData name="Nuria Velasco Pérez" userId="S::nvp1002@alu.ubu.es::da0cf2c5-9826-4a69-9ea6-68a275992e7a" providerId="AD" clId="Web-{5DD0C3FE-DD74-E408-FDDF-EE913E0CFD98}" dt="2021-12-01T10:43:48.039" v="713"/>
          <ac:spMkLst>
            <pc:docMk/>
            <pc:sldMk cId="1445357658" sldId="264"/>
            <ac:spMk id="2" creationId="{7929C721-D7C4-4D5E-BFD3-80EDDA93CD8E}"/>
          </ac:spMkLst>
        </pc:spChg>
        <pc:spChg chg="del">
          <ac:chgData name="Nuria Velasco Pérez" userId="S::nvp1002@alu.ubu.es::da0cf2c5-9826-4a69-9ea6-68a275992e7a" providerId="AD" clId="Web-{5DD0C3FE-DD74-E408-FDDF-EE913E0CFD98}" dt="2021-12-01T10:43:50.086" v="714"/>
          <ac:spMkLst>
            <pc:docMk/>
            <pc:sldMk cId="1445357658" sldId="264"/>
            <ac:spMk id="3" creationId="{10CDE114-584D-4278-BE18-58DC2F1AF6DE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44:39.542" v="725"/>
          <ac:spMkLst>
            <pc:docMk/>
            <pc:sldMk cId="1445357658" sldId="264"/>
            <ac:spMk id="5" creationId="{D9FF79C3-0D0F-410E-A903-205CF9D61291}"/>
          </ac:spMkLst>
        </pc:spChg>
        <pc:spChg chg="add mod">
          <ac:chgData name="Nuria Velasco Pérez" userId="S::nvp1002@alu.ubu.es::da0cf2c5-9826-4a69-9ea6-68a275992e7a" providerId="AD" clId="Web-{5DD0C3FE-DD74-E408-FDDF-EE913E0CFD98}" dt="2021-12-01T10:45:28.701" v="734" actId="1076"/>
          <ac:spMkLst>
            <pc:docMk/>
            <pc:sldMk cId="1445357658" sldId="264"/>
            <ac:spMk id="6" creationId="{B1011F5C-4599-4F32-9685-CF6B8354CA35}"/>
          </ac:spMkLst>
        </pc:spChg>
        <pc:picChg chg="add mod">
          <ac:chgData name="Nuria Velasco Pérez" userId="S::nvp1002@alu.ubu.es::da0cf2c5-9826-4a69-9ea6-68a275992e7a" providerId="AD" clId="Web-{5DD0C3FE-DD74-E408-FDDF-EE913E0CFD98}" dt="2021-12-01T10:45:03.012" v="729" actId="1076"/>
          <ac:picMkLst>
            <pc:docMk/>
            <pc:sldMk cId="1445357658" sldId="264"/>
            <ac:picMk id="4" creationId="{A88DFA68-C079-422C-BEC2-9BE049EE60EB}"/>
          </ac:picMkLst>
        </pc:picChg>
      </pc:sldChg>
    </pc:docChg>
  </pc:docChgLst>
  <pc:docChgLst>
    <pc:chgData name="Nuria Velasco Pérez" userId="S::nvp1002@alu.ubu.es::da0cf2c5-9826-4a69-9ea6-68a275992e7a" providerId="AD" clId="Web-{7AA6E209-B07F-D7AF-DB17-3889F7F8D760}"/>
    <pc:docChg chg="modSld">
      <pc:chgData name="Nuria Velasco Pérez" userId="S::nvp1002@alu.ubu.es::da0cf2c5-9826-4a69-9ea6-68a275992e7a" providerId="AD" clId="Web-{7AA6E209-B07F-D7AF-DB17-3889F7F8D760}" dt="2021-12-11T22:18:15.504" v="11"/>
      <pc:docMkLst>
        <pc:docMk/>
      </pc:docMkLst>
      <pc:sldChg chg="addSp modSp">
        <pc:chgData name="Nuria Velasco Pérez" userId="S::nvp1002@alu.ubu.es::da0cf2c5-9826-4a69-9ea6-68a275992e7a" providerId="AD" clId="Web-{7AA6E209-B07F-D7AF-DB17-3889F7F8D760}" dt="2021-12-11T22:18:15.504" v="11"/>
        <pc:sldMkLst>
          <pc:docMk/>
          <pc:sldMk cId="374352974" sldId="256"/>
        </pc:sldMkLst>
        <pc:picChg chg="add mod">
          <ac:chgData name="Nuria Velasco Pérez" userId="S::nvp1002@alu.ubu.es::da0cf2c5-9826-4a69-9ea6-68a275992e7a" providerId="AD" clId="Web-{7AA6E209-B07F-D7AF-DB17-3889F7F8D760}" dt="2021-12-11T22:18:15.504" v="11"/>
          <ac:picMkLst>
            <pc:docMk/>
            <pc:sldMk cId="374352974" sldId="256"/>
            <ac:picMk id="2" creationId="{A65D95EA-F1D4-46B5-9B67-F67BBB219B19}"/>
          </ac:picMkLst>
        </pc:picChg>
      </pc:sldChg>
      <pc:sldChg chg="modSp">
        <pc:chgData name="Nuria Velasco Pérez" userId="S::nvp1002@alu.ubu.es::da0cf2c5-9826-4a69-9ea6-68a275992e7a" providerId="AD" clId="Web-{7AA6E209-B07F-D7AF-DB17-3889F7F8D760}" dt="2021-12-11T20:46:05.430" v="3" actId="14100"/>
        <pc:sldMkLst>
          <pc:docMk/>
          <pc:sldMk cId="264745877" sldId="257"/>
        </pc:sldMkLst>
        <pc:spChg chg="mod">
          <ac:chgData name="Nuria Velasco Pérez" userId="S::nvp1002@alu.ubu.es::da0cf2c5-9826-4a69-9ea6-68a275992e7a" providerId="AD" clId="Web-{7AA6E209-B07F-D7AF-DB17-3889F7F8D760}" dt="2021-12-11T20:46:05.430" v="3" actId="14100"/>
          <ac:spMkLst>
            <pc:docMk/>
            <pc:sldMk cId="264745877" sldId="257"/>
            <ac:spMk id="3" creationId="{05BE329D-8A00-4D64-A9E6-17ABF8A98F7B}"/>
          </ac:spMkLst>
        </pc:spChg>
      </pc:sldChg>
      <pc:sldChg chg="modSp">
        <pc:chgData name="Nuria Velasco Pérez" userId="S::nvp1002@alu.ubu.es::da0cf2c5-9826-4a69-9ea6-68a275992e7a" providerId="AD" clId="Web-{7AA6E209-B07F-D7AF-DB17-3889F7F8D760}" dt="2021-12-11T20:46:25.290" v="7" actId="20577"/>
        <pc:sldMkLst>
          <pc:docMk/>
          <pc:sldMk cId="421644257" sldId="259"/>
        </pc:sldMkLst>
        <pc:spChg chg="mod">
          <ac:chgData name="Nuria Velasco Pérez" userId="S::nvp1002@alu.ubu.es::da0cf2c5-9826-4a69-9ea6-68a275992e7a" providerId="AD" clId="Web-{7AA6E209-B07F-D7AF-DB17-3889F7F8D760}" dt="2021-12-11T20:46:25.290" v="7" actId="20577"/>
          <ac:spMkLst>
            <pc:docMk/>
            <pc:sldMk cId="421644257" sldId="259"/>
            <ac:spMk id="12" creationId="{F4C83724-AE22-44C1-ADA5-5BAB28CBBE83}"/>
          </ac:spMkLst>
        </pc:spChg>
      </pc:sldChg>
      <pc:sldChg chg="modSp">
        <pc:chgData name="Nuria Velasco Pérez" userId="S::nvp1002@alu.ubu.es::da0cf2c5-9826-4a69-9ea6-68a275992e7a" providerId="AD" clId="Web-{7AA6E209-B07F-D7AF-DB17-3889F7F8D760}" dt="2021-12-11T20:46:35.322" v="10" actId="20577"/>
        <pc:sldMkLst>
          <pc:docMk/>
          <pc:sldMk cId="4261147147" sldId="263"/>
        </pc:sldMkLst>
        <pc:spChg chg="mod">
          <ac:chgData name="Nuria Velasco Pérez" userId="S::nvp1002@alu.ubu.es::da0cf2c5-9826-4a69-9ea6-68a275992e7a" providerId="AD" clId="Web-{7AA6E209-B07F-D7AF-DB17-3889F7F8D760}" dt="2021-12-11T20:46:35.322" v="10" actId="20577"/>
          <ac:spMkLst>
            <pc:docMk/>
            <pc:sldMk cId="4261147147" sldId="263"/>
            <ac:spMk id="9" creationId="{40B4E6C0-09F6-4058-B01A-560F50F8994F}"/>
          </ac:spMkLst>
        </pc:spChg>
      </pc:sldChg>
    </pc:docChg>
  </pc:docChgLst>
  <pc:docChgLst>
    <pc:chgData name="Nuria Velasco Pérez" userId="S::nvp1002@alu.ubu.es::da0cf2c5-9826-4a69-9ea6-68a275992e7a" providerId="AD" clId="Web-{59E253FF-4BBA-860A-494E-EAC27CE4A930}"/>
    <pc:docChg chg="addSld delSld modSld modMainMaster">
      <pc:chgData name="Nuria Velasco Pérez" userId="S::nvp1002@alu.ubu.es::da0cf2c5-9826-4a69-9ea6-68a275992e7a" providerId="AD" clId="Web-{59E253FF-4BBA-860A-494E-EAC27CE4A930}" dt="2021-12-12T01:01:16.108" v="3007"/>
      <pc:docMkLst>
        <pc:docMk/>
      </pc:docMkLst>
      <pc:sldChg chg="addSp delSp modSp 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374352974" sldId="256"/>
        </pc:sldMkLst>
        <pc:picChg chg="add del mod">
          <ac:chgData name="Nuria Velasco Pérez" userId="S::nvp1002@alu.ubu.es::da0cf2c5-9826-4a69-9ea6-68a275992e7a" providerId="AD" clId="Web-{59E253FF-4BBA-860A-494E-EAC27CE4A930}" dt="2021-12-11T22:47:29.965" v="8"/>
          <ac:picMkLst>
            <pc:docMk/>
            <pc:sldMk cId="374352974" sldId="256"/>
            <ac:picMk id="2" creationId="{220D623C-9785-47B9-88B0-3EAB75944436}"/>
          </ac:picMkLst>
        </pc:picChg>
        <pc:picChg chg="add del">
          <ac:chgData name="Nuria Velasco Pérez" userId="S::nvp1002@alu.ubu.es::da0cf2c5-9826-4a69-9ea6-68a275992e7a" providerId="AD" clId="Web-{59E253FF-4BBA-860A-494E-EAC27CE4A930}" dt="2021-12-11T22:47:27.074" v="7"/>
          <ac:picMkLst>
            <pc:docMk/>
            <pc:sldMk cId="374352974" sldId="256"/>
            <ac:picMk id="12" creationId="{B0638B6D-830B-4DDA-AB50-7BFA62A2B2BE}"/>
          </ac:picMkLst>
        </pc:picChg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264745877" sldId="257"/>
        </pc:sldMkLst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510240371" sldId="258"/>
        </pc:sldMkLst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421644257" sldId="259"/>
        </pc:sldMkLst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414545974" sldId="260"/>
        </pc:sldMkLst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895932647" sldId="261"/>
        </pc:sldMkLst>
      </pc:sldChg>
      <pc:sldChg chg="addSp delSp modSp 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397650578" sldId="262"/>
        </pc:sldMkLst>
        <pc:picChg chg="add mod">
          <ac:chgData name="Nuria Velasco Pérez" userId="S::nvp1002@alu.ubu.es::da0cf2c5-9826-4a69-9ea6-68a275992e7a" providerId="AD" clId="Web-{59E253FF-4BBA-860A-494E-EAC27CE4A930}" dt="2021-12-11T22:48:24.559" v="22" actId="1076"/>
          <ac:picMkLst>
            <pc:docMk/>
            <pc:sldMk cId="397650578" sldId="262"/>
            <ac:picMk id="2" creationId="{F868F3F7-B9C3-4168-88F2-47181E938C87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2:48:22.653" v="21" actId="1076"/>
          <ac:picMkLst>
            <pc:docMk/>
            <pc:sldMk cId="397650578" sldId="262"/>
            <ac:picMk id="3" creationId="{C924269C-4E37-4160-863F-1F6A0748160F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2:48:26.731" v="23" actId="1076"/>
          <ac:picMkLst>
            <pc:docMk/>
            <pc:sldMk cId="397650578" sldId="262"/>
            <ac:picMk id="4" creationId="{F56B46DD-BF26-42E6-808A-1721B806313E}"/>
          </ac:picMkLst>
        </pc:picChg>
        <pc:picChg chg="del">
          <ac:chgData name="Nuria Velasco Pérez" userId="S::nvp1002@alu.ubu.es::da0cf2c5-9826-4a69-9ea6-68a275992e7a" providerId="AD" clId="Web-{59E253FF-4BBA-860A-494E-EAC27CE4A930}" dt="2021-12-11T22:47:34.715" v="9"/>
          <ac:picMkLst>
            <pc:docMk/>
            <pc:sldMk cId="397650578" sldId="262"/>
            <ac:picMk id="21" creationId="{989BCD1F-1043-4E06-A4DF-1914D393B910}"/>
          </ac:picMkLst>
        </pc:picChg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4261147147" sldId="263"/>
        </pc:sldMkLst>
      </pc:sldChg>
      <pc:sldChg chg="mod">
        <pc:chgData name="Nuria Velasco Pérez" userId="S::nvp1002@alu.ubu.es::da0cf2c5-9826-4a69-9ea6-68a275992e7a" providerId="AD" clId="Web-{59E253FF-4BBA-860A-494E-EAC27CE4A930}" dt="2021-12-11T22:48:48.247" v="25"/>
        <pc:sldMkLst>
          <pc:docMk/>
          <pc:sldMk cId="1445357658" sldId="264"/>
        </pc:sldMkLst>
      </pc:sldChg>
      <pc:sldChg chg="new del mod">
        <pc:chgData name="Nuria Velasco Pérez" userId="S::nvp1002@alu.ubu.es::da0cf2c5-9826-4a69-9ea6-68a275992e7a" providerId="AD" clId="Web-{59E253FF-4BBA-860A-494E-EAC27CE4A930}" dt="2021-12-11T22:48:50.591" v="26"/>
        <pc:sldMkLst>
          <pc:docMk/>
          <pc:sldMk cId="1365339165" sldId="265"/>
        </pc:sldMkLst>
      </pc:sldChg>
      <pc:sldChg chg="addSp delSp modSp new">
        <pc:chgData name="Nuria Velasco Pérez" userId="S::nvp1002@alu.ubu.es::da0cf2c5-9826-4a69-9ea6-68a275992e7a" providerId="AD" clId="Web-{59E253FF-4BBA-860A-494E-EAC27CE4A930}" dt="2021-12-11T23:04:54.861" v="270" actId="1076"/>
        <pc:sldMkLst>
          <pc:docMk/>
          <pc:sldMk cId="3726042148" sldId="265"/>
        </pc:sldMkLst>
        <pc:spChg chg="del">
          <ac:chgData name="Nuria Velasco Pérez" userId="S::nvp1002@alu.ubu.es::da0cf2c5-9826-4a69-9ea6-68a275992e7a" providerId="AD" clId="Web-{59E253FF-4BBA-860A-494E-EAC27CE4A930}" dt="2021-12-11T22:49:08.201" v="30"/>
          <ac:spMkLst>
            <pc:docMk/>
            <pc:sldMk cId="3726042148" sldId="265"/>
            <ac:spMk id="2" creationId="{DA375786-E79F-407E-A262-8C376C603C4B}"/>
          </ac:spMkLst>
        </pc:spChg>
        <pc:spChg chg="del">
          <ac:chgData name="Nuria Velasco Pérez" userId="S::nvp1002@alu.ubu.es::da0cf2c5-9826-4a69-9ea6-68a275992e7a" providerId="AD" clId="Web-{59E253FF-4BBA-860A-494E-EAC27CE4A930}" dt="2021-12-11T22:49:06.732" v="29"/>
          <ac:spMkLst>
            <pc:docMk/>
            <pc:sldMk cId="3726042148" sldId="265"/>
            <ac:spMk id="3" creationId="{0D36EA41-7762-4B51-936B-CAD5867585C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2:50:01.702" v="42" actId="20577"/>
          <ac:spMkLst>
            <pc:docMk/>
            <pc:sldMk cId="3726042148" sldId="265"/>
            <ac:spMk id="5" creationId="{D3249008-2E06-49A7-A97F-9EA0E481C79B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2:57:22.945" v="148" actId="1076"/>
          <ac:spMkLst>
            <pc:docMk/>
            <pc:sldMk cId="3726042148" sldId="265"/>
            <ac:spMk id="7" creationId="{83205762-6569-43BA-8CE9-E4D1630D144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2:57:34.133" v="151" actId="1076"/>
          <ac:spMkLst>
            <pc:docMk/>
            <pc:sldMk cId="3726042148" sldId="265"/>
            <ac:spMk id="10" creationId="{B981C6CA-041B-4AD6-8F74-468748C409A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4:49.596" v="268" actId="1076"/>
          <ac:spMkLst>
            <pc:docMk/>
            <pc:sldMk cId="3726042148" sldId="265"/>
            <ac:spMk id="11" creationId="{0D9F5E96-E214-465D-83EB-EF709A65A33A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1T22:59:12.651" v="163"/>
          <ac:spMkLst>
            <pc:docMk/>
            <pc:sldMk cId="3726042148" sldId="265"/>
            <ac:spMk id="12" creationId="{12BF6724-5C6D-4A62-8ECE-ADBDD9300903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1T22:59:16.635" v="165"/>
          <ac:spMkLst>
            <pc:docMk/>
            <pc:sldMk cId="3726042148" sldId="265"/>
            <ac:spMk id="13" creationId="{134D2F32-B34F-4D71-94CB-60BCF5337B0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4:52.299" v="269" actId="1076"/>
          <ac:spMkLst>
            <pc:docMk/>
            <pc:sldMk cId="3726042148" sldId="265"/>
            <ac:spMk id="14" creationId="{AB734CA8-3E40-44C7-99F9-BE1CF0C0855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4:37.111" v="265" actId="1076"/>
          <ac:spMkLst>
            <pc:docMk/>
            <pc:sldMk cId="3726042148" sldId="265"/>
            <ac:spMk id="16" creationId="{1CB6E332-53AA-413E-A92C-16425AF9CD9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4:28.533" v="264" actId="1076"/>
          <ac:spMkLst>
            <pc:docMk/>
            <pc:sldMk cId="3726042148" sldId="265"/>
            <ac:spMk id="17" creationId="{DC4EFDB6-BEDB-4401-B87C-F4293C36970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4:15.720" v="261" actId="20577"/>
          <ac:spMkLst>
            <pc:docMk/>
            <pc:sldMk cId="3726042148" sldId="265"/>
            <ac:spMk id="20" creationId="{5667D8F8-CED5-45CD-B3BF-BAFC8CDA18A4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2:57:19.211" v="147" actId="1076"/>
          <ac:picMkLst>
            <pc:docMk/>
            <pc:sldMk cId="3726042148" sldId="265"/>
            <ac:picMk id="6" creationId="{1A8D38F3-AC76-49D7-A830-D138F5EAFEFE}"/>
          </ac:picMkLst>
        </pc:picChg>
        <pc:picChg chg="add del mod">
          <ac:chgData name="Nuria Velasco Pérez" userId="S::nvp1002@alu.ubu.es::da0cf2c5-9826-4a69-9ea6-68a275992e7a" providerId="AD" clId="Web-{59E253FF-4BBA-860A-494E-EAC27CE4A930}" dt="2021-12-11T22:56:53.319" v="136"/>
          <ac:picMkLst>
            <pc:docMk/>
            <pc:sldMk cId="3726042148" sldId="265"/>
            <ac:picMk id="8" creationId="{17423D2B-EABD-49AD-BCC4-9519105EA42D}"/>
          </ac:picMkLst>
        </pc:picChg>
        <pc:picChg chg="add del mod">
          <ac:chgData name="Nuria Velasco Pérez" userId="S::nvp1002@alu.ubu.es::da0cf2c5-9826-4a69-9ea6-68a275992e7a" providerId="AD" clId="Web-{59E253FF-4BBA-860A-494E-EAC27CE4A930}" dt="2021-12-11T22:57:02.944" v="138"/>
          <ac:picMkLst>
            <pc:docMk/>
            <pc:sldMk cId="3726042148" sldId="265"/>
            <ac:picMk id="9" creationId="{755BA471-0E77-484C-82AD-69E02C6F658E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04:54.861" v="270" actId="1076"/>
          <ac:picMkLst>
            <pc:docMk/>
            <pc:sldMk cId="3726042148" sldId="265"/>
            <ac:picMk id="15" creationId="{B561A6AE-4F1F-49C0-9DCD-82C42809F44F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1T23:04:41.564" v="266" actId="14100"/>
          <ac:cxnSpMkLst>
            <pc:docMk/>
            <pc:sldMk cId="3726042148" sldId="265"/>
            <ac:cxnSpMk id="18" creationId="{1FEA4DF4-ED42-4F94-BE74-E0F86F3F167F}"/>
          </ac:cxnSpMkLst>
        </pc:cxnChg>
        <pc:cxnChg chg="add mod">
          <ac:chgData name="Nuria Velasco Pérez" userId="S::nvp1002@alu.ubu.es::da0cf2c5-9826-4a69-9ea6-68a275992e7a" providerId="AD" clId="Web-{59E253FF-4BBA-860A-494E-EAC27CE4A930}" dt="2021-12-11T23:04:26.236" v="263" actId="14100"/>
          <ac:cxnSpMkLst>
            <pc:docMk/>
            <pc:sldMk cId="3726042148" sldId="265"/>
            <ac:cxnSpMk id="19" creationId="{95DA9A75-0A0C-4524-B4E6-AC15CC53B3B0}"/>
          </ac:cxnSpMkLst>
        </pc:cxnChg>
      </pc:sldChg>
      <pc:sldChg chg="addSp delSp modSp new">
        <pc:chgData name="Nuria Velasco Pérez" userId="S::nvp1002@alu.ubu.es::da0cf2c5-9826-4a69-9ea6-68a275992e7a" providerId="AD" clId="Web-{59E253FF-4BBA-860A-494E-EAC27CE4A930}" dt="2021-12-11T23:13:17.277" v="526" actId="20577"/>
        <pc:sldMkLst>
          <pc:docMk/>
          <pc:sldMk cId="987799503" sldId="266"/>
        </pc:sldMkLst>
        <pc:spChg chg="del">
          <ac:chgData name="Nuria Velasco Pérez" userId="S::nvp1002@alu.ubu.es::da0cf2c5-9826-4a69-9ea6-68a275992e7a" providerId="AD" clId="Web-{59E253FF-4BBA-860A-494E-EAC27CE4A930}" dt="2021-12-11T22:52:40.174" v="46"/>
          <ac:spMkLst>
            <pc:docMk/>
            <pc:sldMk cId="987799503" sldId="266"/>
            <ac:spMk id="2" creationId="{B4E4A7C3-7275-4040-8831-88AE95CBDA9F}"/>
          </ac:spMkLst>
        </pc:spChg>
        <pc:spChg chg="del">
          <ac:chgData name="Nuria Velasco Pérez" userId="S::nvp1002@alu.ubu.es::da0cf2c5-9826-4a69-9ea6-68a275992e7a" providerId="AD" clId="Web-{59E253FF-4BBA-860A-494E-EAC27CE4A930}" dt="2021-12-11T22:52:32.955" v="44"/>
          <ac:spMkLst>
            <pc:docMk/>
            <pc:sldMk cId="987799503" sldId="266"/>
            <ac:spMk id="3" creationId="{197C3977-4696-4BF3-B393-8A5144A8278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2:52:46.299" v="52" actId="20577"/>
          <ac:spMkLst>
            <pc:docMk/>
            <pc:sldMk cId="987799503" sldId="266"/>
            <ac:spMk id="5" creationId="{FA8B151B-7E6D-4B2D-82B4-6310DFBA4DC4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08:21.678" v="367"/>
          <ac:spMkLst>
            <pc:docMk/>
            <pc:sldMk cId="987799503" sldId="266"/>
            <ac:spMk id="8" creationId="{D0063C84-1B21-4302-ADE5-ED1440FCC5D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8:35.772" v="370" actId="1076"/>
          <ac:spMkLst>
            <pc:docMk/>
            <pc:sldMk cId="987799503" sldId="266"/>
            <ac:spMk id="10" creationId="{D271F368-3BD7-4364-BF7A-8B0DD1DA217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9:15.773" v="378" actId="20577"/>
          <ac:spMkLst>
            <pc:docMk/>
            <pc:sldMk cId="987799503" sldId="266"/>
            <ac:spMk id="12" creationId="{5FED5991-40A9-476F-A3F7-4870FD08623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9:19.273" v="381" actId="20577"/>
          <ac:spMkLst>
            <pc:docMk/>
            <pc:sldMk cId="987799503" sldId="266"/>
            <ac:spMk id="14" creationId="{B9B936AE-F728-48F5-8073-F0CC207C698B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9:39.023" v="396" actId="1076"/>
          <ac:spMkLst>
            <pc:docMk/>
            <pc:sldMk cId="987799503" sldId="266"/>
            <ac:spMk id="15" creationId="{F711DC8A-198E-49E5-A1DA-FFBA8A1359C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0:07.742" v="403" actId="20577"/>
          <ac:spMkLst>
            <pc:docMk/>
            <pc:sldMk cId="987799503" sldId="266"/>
            <ac:spMk id="17" creationId="{B4469432-7AF0-460B-8187-DDBBF8E7BAFB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0:20.665" v="423" actId="20577"/>
          <ac:spMkLst>
            <pc:docMk/>
            <pc:sldMk cId="987799503" sldId="266"/>
            <ac:spMk id="19" creationId="{64A6225B-A4D3-4088-8B4D-4839D42793E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3:17.277" v="526" actId="20577"/>
          <ac:spMkLst>
            <pc:docMk/>
            <pc:sldMk cId="987799503" sldId="266"/>
            <ac:spMk id="25" creationId="{41B97DC3-3C3B-4426-AD6D-6997E3EF95A2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08:26.053" v="368" actId="1076"/>
          <ac:picMkLst>
            <pc:docMk/>
            <pc:sldMk cId="987799503" sldId="266"/>
            <ac:picMk id="6" creationId="{185165A3-12AE-4DEB-8CDB-DB29F8EDC6B1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1T23:10:32.993" v="425" actId="14100"/>
          <ac:cxnSpMkLst>
            <pc:docMk/>
            <pc:sldMk cId="987799503" sldId="266"/>
            <ac:cxnSpMk id="21" creationId="{6090A495-6877-4B94-8D68-471DA13B6452}"/>
          </ac:cxnSpMkLst>
        </pc:cxnChg>
        <pc:cxnChg chg="add del mod">
          <ac:chgData name="Nuria Velasco Pérez" userId="S::nvp1002@alu.ubu.es::da0cf2c5-9826-4a69-9ea6-68a275992e7a" providerId="AD" clId="Web-{59E253FF-4BBA-860A-494E-EAC27CE4A930}" dt="2021-12-11T23:10:47.118" v="431"/>
          <ac:cxnSpMkLst>
            <pc:docMk/>
            <pc:sldMk cId="987799503" sldId="266"/>
            <ac:cxnSpMk id="22" creationId="{E5665BDC-1C2B-4D5B-8CF8-CA6AB41B000D}"/>
          </ac:cxnSpMkLst>
        </pc:cxnChg>
        <pc:cxnChg chg="add mod">
          <ac:chgData name="Nuria Velasco Pérez" userId="S::nvp1002@alu.ubu.es::da0cf2c5-9826-4a69-9ea6-68a275992e7a" providerId="AD" clId="Web-{59E253FF-4BBA-860A-494E-EAC27CE4A930}" dt="2021-12-11T23:10:57.447" v="435" actId="14100"/>
          <ac:cxnSpMkLst>
            <pc:docMk/>
            <pc:sldMk cId="987799503" sldId="266"/>
            <ac:cxnSpMk id="23" creationId="{BC23C430-8CFB-4651-B32E-55DDB9FFDE8D}"/>
          </ac:cxnSpMkLst>
        </pc:cxnChg>
      </pc:sldChg>
      <pc:sldChg chg="addSp delSp modSp new">
        <pc:chgData name="Nuria Velasco Pérez" userId="S::nvp1002@alu.ubu.es::da0cf2c5-9826-4a69-9ea6-68a275992e7a" providerId="AD" clId="Web-{59E253FF-4BBA-860A-494E-EAC27CE4A930}" dt="2021-12-11T23:24:35.150" v="743" actId="20577"/>
        <pc:sldMkLst>
          <pc:docMk/>
          <pc:sldMk cId="2850847006" sldId="267"/>
        </pc:sldMkLst>
        <pc:spChg chg="del">
          <ac:chgData name="Nuria Velasco Pérez" userId="S::nvp1002@alu.ubu.es::da0cf2c5-9826-4a69-9ea6-68a275992e7a" providerId="AD" clId="Web-{59E253FF-4BBA-860A-494E-EAC27CE4A930}" dt="2021-12-11T22:53:06.002" v="55"/>
          <ac:spMkLst>
            <pc:docMk/>
            <pc:sldMk cId="2850847006" sldId="267"/>
            <ac:spMk id="2" creationId="{6358C03B-7FC0-4D19-AD4F-C746A4D4C0F1}"/>
          </ac:spMkLst>
        </pc:spChg>
        <pc:spChg chg="del">
          <ac:chgData name="Nuria Velasco Pérez" userId="S::nvp1002@alu.ubu.es::da0cf2c5-9826-4a69-9ea6-68a275992e7a" providerId="AD" clId="Web-{59E253FF-4BBA-860A-494E-EAC27CE4A930}" dt="2021-12-11T22:53:00.299" v="54"/>
          <ac:spMkLst>
            <pc:docMk/>
            <pc:sldMk cId="2850847006" sldId="267"/>
            <ac:spMk id="3" creationId="{A3CA9531-FAB1-476B-8170-4444ABE3312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2:53:15.956" v="70" actId="20577"/>
          <ac:spMkLst>
            <pc:docMk/>
            <pc:sldMk cId="2850847006" sldId="267"/>
            <ac:spMk id="5" creationId="{F72D285D-B5B6-4F73-BB88-805068ACBAD2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21:14.584" v="670"/>
          <ac:spMkLst>
            <pc:docMk/>
            <pc:sldMk cId="2850847006" sldId="267"/>
            <ac:spMk id="8" creationId="{9D81F33D-B8E7-4CA5-A26C-61757C98CA77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21:19.959" v="671"/>
          <ac:spMkLst>
            <pc:docMk/>
            <pc:sldMk cId="2850847006" sldId="267"/>
            <ac:spMk id="10" creationId="{11E97FA0-72E4-4D6C-BBB2-93830FF78B7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2:05.444" v="678" actId="20577"/>
          <ac:spMkLst>
            <pc:docMk/>
            <pc:sldMk cId="2850847006" sldId="267"/>
            <ac:spMk id="12" creationId="{F0BCE6EE-146D-453E-84FA-7F2008DC2A2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2:07.960" v="684" actId="20577"/>
          <ac:spMkLst>
            <pc:docMk/>
            <pc:sldMk cId="2850847006" sldId="267"/>
            <ac:spMk id="14" creationId="{5266942C-C11D-42A8-BD5A-342668A84F2B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3:16.008" v="696" actId="20577"/>
          <ac:spMkLst>
            <pc:docMk/>
            <pc:sldMk cId="2850847006" sldId="267"/>
            <ac:spMk id="18" creationId="{F617D205-8E90-43D4-B61A-4C3E760911C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3:21.946" v="710" actId="20577"/>
          <ac:spMkLst>
            <pc:docMk/>
            <pc:sldMk cId="2850847006" sldId="267"/>
            <ac:spMk id="20" creationId="{2CD4A825-DD68-4012-A202-5DB63A8D0DD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4:35.150" v="743" actId="20577"/>
          <ac:spMkLst>
            <pc:docMk/>
            <pc:sldMk cId="2850847006" sldId="267"/>
            <ac:spMk id="25" creationId="{563C2BC3-C6AA-4B40-9617-9557F6FEE25E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21:24.303" v="672" actId="1076"/>
          <ac:picMkLst>
            <pc:docMk/>
            <pc:sldMk cId="2850847006" sldId="267"/>
            <ac:picMk id="6" creationId="{82816140-EC68-49F4-B56C-988ADF30553C}"/>
          </ac:picMkLst>
        </pc:picChg>
        <pc:picChg chg="add">
          <ac:chgData name="Nuria Velasco Pérez" userId="S::nvp1002@alu.ubu.es::da0cf2c5-9826-4a69-9ea6-68a275992e7a" providerId="AD" clId="Web-{59E253FF-4BBA-860A-494E-EAC27CE4A930}" dt="2021-12-11T23:22:16.288" v="685"/>
          <ac:picMkLst>
            <pc:docMk/>
            <pc:sldMk cId="2850847006" sldId="267"/>
            <ac:picMk id="16" creationId="{B622E14A-5F41-4663-8615-C21A0C475639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1T23:23:35.743" v="713" actId="14100"/>
          <ac:cxnSpMkLst>
            <pc:docMk/>
            <pc:sldMk cId="2850847006" sldId="267"/>
            <ac:cxnSpMk id="22" creationId="{AAA95C46-8ADA-4051-94EA-ABCAEB1E3547}"/>
          </ac:cxnSpMkLst>
        </pc:cxnChg>
        <pc:cxnChg chg="add mod">
          <ac:chgData name="Nuria Velasco Pérez" userId="S::nvp1002@alu.ubu.es::da0cf2c5-9826-4a69-9ea6-68a275992e7a" providerId="AD" clId="Web-{59E253FF-4BBA-860A-494E-EAC27CE4A930}" dt="2021-12-11T23:23:47.102" v="716" actId="14100"/>
          <ac:cxnSpMkLst>
            <pc:docMk/>
            <pc:sldMk cId="2850847006" sldId="267"/>
            <ac:cxnSpMk id="23" creationId="{25965E16-818F-4715-9B43-30B9967668A4}"/>
          </ac:cxnSpMkLst>
        </pc:cxnChg>
      </pc:sldChg>
      <pc:sldChg chg="addSp delSp modSp new">
        <pc:chgData name="Nuria Velasco Pérez" userId="S::nvp1002@alu.ubu.es::da0cf2c5-9826-4a69-9ea6-68a275992e7a" providerId="AD" clId="Web-{59E253FF-4BBA-860A-494E-EAC27CE4A930}" dt="2021-12-11T23:33:40.442" v="848" actId="1076"/>
        <pc:sldMkLst>
          <pc:docMk/>
          <pc:sldMk cId="2110833045" sldId="268"/>
        </pc:sldMkLst>
        <pc:spChg chg="del">
          <ac:chgData name="Nuria Velasco Pérez" userId="S::nvp1002@alu.ubu.es::da0cf2c5-9826-4a69-9ea6-68a275992e7a" providerId="AD" clId="Web-{59E253FF-4BBA-860A-494E-EAC27CE4A930}" dt="2021-12-11T22:54:03.019" v="73"/>
          <ac:spMkLst>
            <pc:docMk/>
            <pc:sldMk cId="2110833045" sldId="268"/>
            <ac:spMk id="2" creationId="{6F8AEDA0-D257-4ECD-B056-686229C307B0}"/>
          </ac:spMkLst>
        </pc:spChg>
        <pc:spChg chg="del">
          <ac:chgData name="Nuria Velasco Pérez" userId="S::nvp1002@alu.ubu.es::da0cf2c5-9826-4a69-9ea6-68a275992e7a" providerId="AD" clId="Web-{59E253FF-4BBA-860A-494E-EAC27CE4A930}" dt="2021-12-11T22:54:00.816" v="72"/>
          <ac:spMkLst>
            <pc:docMk/>
            <pc:sldMk cId="2110833045" sldId="268"/>
            <ac:spMk id="3" creationId="{80E00CED-EA51-432C-90C9-CEDB57D37BB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3:40.442" v="848" actId="1076"/>
          <ac:spMkLst>
            <pc:docMk/>
            <pc:sldMk cId="2110833045" sldId="268"/>
            <ac:spMk id="5" creationId="{51E7E717-B7F2-4CFD-A65F-43FD7ADD04BC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33:06.739" v="841"/>
          <ac:spMkLst>
            <pc:docMk/>
            <pc:sldMk cId="2110833045" sldId="268"/>
            <ac:spMk id="9" creationId="{7902ED6B-4409-44B6-A12C-A0B8128AA8AE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33:13.239" v="842"/>
          <ac:spMkLst>
            <pc:docMk/>
            <pc:sldMk cId="2110833045" sldId="268"/>
            <ac:spMk id="11" creationId="{814DA607-1193-4152-85C0-EC91F61FB578}"/>
          </ac:spMkLst>
        </pc:spChg>
        <pc:picChg chg="add del mod">
          <ac:chgData name="Nuria Velasco Pérez" userId="S::nvp1002@alu.ubu.es::da0cf2c5-9826-4a69-9ea6-68a275992e7a" providerId="AD" clId="Web-{59E253FF-4BBA-860A-494E-EAC27CE4A930}" dt="2021-12-11T23:31:35.081" v="823"/>
          <ac:picMkLst>
            <pc:docMk/>
            <pc:sldMk cId="2110833045" sldId="268"/>
            <ac:picMk id="6" creationId="{82A08F5F-E524-421D-B0EB-24742CF6E260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31:45.315" v="828" actId="1076"/>
          <ac:picMkLst>
            <pc:docMk/>
            <pc:sldMk cId="2110833045" sldId="268"/>
            <ac:picMk id="7" creationId="{C05A6CB1-2532-4F51-AAB9-205732489D57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40:14.825" v="972" actId="1076"/>
        <pc:sldMkLst>
          <pc:docMk/>
          <pc:sldMk cId="154083160" sldId="269"/>
        </pc:sldMkLst>
        <pc:spChg chg="del">
          <ac:chgData name="Nuria Velasco Pérez" userId="S::nvp1002@alu.ubu.es::da0cf2c5-9826-4a69-9ea6-68a275992e7a" providerId="AD" clId="Web-{59E253FF-4BBA-860A-494E-EAC27CE4A930}" dt="2021-12-11T22:54:28.941" v="91"/>
          <ac:spMkLst>
            <pc:docMk/>
            <pc:sldMk cId="154083160" sldId="269"/>
            <ac:spMk id="2" creationId="{3552D03F-E465-4F79-94D4-6ACFEA2A2952}"/>
          </ac:spMkLst>
        </pc:spChg>
        <pc:spChg chg="del">
          <ac:chgData name="Nuria Velasco Pérez" userId="S::nvp1002@alu.ubu.es::da0cf2c5-9826-4a69-9ea6-68a275992e7a" providerId="AD" clId="Web-{59E253FF-4BBA-860A-494E-EAC27CE4A930}" dt="2021-12-11T22:54:27.020" v="90"/>
          <ac:spMkLst>
            <pc:docMk/>
            <pc:sldMk cId="154083160" sldId="269"/>
            <ac:spMk id="3" creationId="{505E450B-C13B-44FD-A575-78C00C7B117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40:14.825" v="972" actId="1076"/>
          <ac:spMkLst>
            <pc:docMk/>
            <pc:sldMk cId="154083160" sldId="269"/>
            <ac:spMk id="5" creationId="{7F88B777-12D3-425F-9C0D-12D7E395A2B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4:40.553" v="862" actId="20577"/>
          <ac:spMkLst>
            <pc:docMk/>
            <pc:sldMk cId="154083160" sldId="269"/>
            <ac:spMk id="9" creationId="{C8F852EE-5567-4FBC-AE69-52249AE5A7DF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1T23:33:26.333" v="845"/>
          <ac:spMkLst>
            <pc:docMk/>
            <pc:sldMk cId="154083160" sldId="269"/>
            <ac:spMk id="11" creationId="{8DC55ADD-A2B5-404A-8EA3-96B99F4120B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3:51.911" v="851" actId="1076"/>
          <ac:spMkLst>
            <pc:docMk/>
            <pc:sldMk cId="154083160" sldId="269"/>
            <ac:spMk id="13" creationId="{5BE9D88C-EBE6-4BD1-9CAB-0C78DBE33C9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4:00.115" v="853" actId="1076"/>
          <ac:spMkLst>
            <pc:docMk/>
            <pc:sldMk cId="154083160" sldId="269"/>
            <ac:spMk id="15" creationId="{A4D7A01F-5E9E-44DF-9889-D258A494B47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4:44.459" v="869" actId="20577"/>
          <ac:spMkLst>
            <pc:docMk/>
            <pc:sldMk cId="154083160" sldId="269"/>
            <ac:spMk id="17" creationId="{EA460608-25EB-4EEE-8A20-0E19F786AB7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5:05.491" v="885" actId="20577"/>
          <ac:spMkLst>
            <pc:docMk/>
            <pc:sldMk cId="154083160" sldId="269"/>
            <ac:spMk id="19" creationId="{5EED1152-54B9-4DC0-BDEC-D64DB989B7F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8:11.792" v="893" actId="20577"/>
          <ac:spMkLst>
            <pc:docMk/>
            <pc:sldMk cId="154083160" sldId="269"/>
            <ac:spMk id="21" creationId="{94E40E18-02E9-4007-BC87-8CC15178A3C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39:14.808" v="963" actId="20577"/>
          <ac:spMkLst>
            <pc:docMk/>
            <pc:sldMk cId="154083160" sldId="269"/>
            <ac:spMk id="23" creationId="{8AC3FE84-BF21-472F-B538-A30600307082}"/>
          </ac:spMkLst>
        </pc:spChg>
        <pc:picChg chg="add del mod">
          <ac:chgData name="Nuria Velasco Pérez" userId="S::nvp1002@alu.ubu.es::da0cf2c5-9826-4a69-9ea6-68a275992e7a" providerId="AD" clId="Web-{59E253FF-4BBA-860A-494E-EAC27CE4A930}" dt="2021-12-11T23:30:29.626" v="821"/>
          <ac:picMkLst>
            <pc:docMk/>
            <pc:sldMk cId="154083160" sldId="269"/>
            <ac:picMk id="6" creationId="{1507C8AA-CB02-4A33-AE7B-A2C16849ECFB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33:33.317" v="847" actId="1076"/>
          <ac:picMkLst>
            <pc:docMk/>
            <pc:sldMk cId="154083160" sldId="269"/>
            <ac:picMk id="7" creationId="{340045E1-E41F-4F8D-BC24-210ABC44D5E1}"/>
          </ac:picMkLst>
        </pc:picChg>
        <pc:picChg chg="add">
          <ac:chgData name="Nuria Velasco Pérez" userId="S::nvp1002@alu.ubu.es::da0cf2c5-9826-4a69-9ea6-68a275992e7a" providerId="AD" clId="Web-{59E253FF-4BBA-860A-494E-EAC27CE4A930}" dt="2021-12-11T23:34:50.584" v="870"/>
          <ac:picMkLst>
            <pc:docMk/>
            <pc:sldMk cId="154083160" sldId="269"/>
            <ac:picMk id="25" creationId="{CBE83139-CF20-483E-927C-892F2FA99C05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1T23:38:24.854" v="895" actId="14100"/>
          <ac:cxnSpMkLst>
            <pc:docMk/>
            <pc:sldMk cId="154083160" sldId="269"/>
            <ac:cxnSpMk id="27" creationId="{2DE05059-6594-42B1-B6F1-D72DDE1EE452}"/>
          </ac:cxnSpMkLst>
        </pc:cxnChg>
        <pc:cxnChg chg="add mod">
          <ac:chgData name="Nuria Velasco Pérez" userId="S::nvp1002@alu.ubu.es::da0cf2c5-9826-4a69-9ea6-68a275992e7a" providerId="AD" clId="Web-{59E253FF-4BBA-860A-494E-EAC27CE4A930}" dt="2021-12-11T23:38:33.495" v="898" actId="14100"/>
          <ac:cxnSpMkLst>
            <pc:docMk/>
            <pc:sldMk cId="154083160" sldId="269"/>
            <ac:cxnSpMk id="28" creationId="{620B84EF-AEFE-4FCF-B54B-7590A298A136}"/>
          </ac:cxnSpMkLst>
        </pc:cxnChg>
      </pc:sldChg>
      <pc:sldChg chg="addSp delSp modSp new mod setBg addAnim modAnim">
        <pc:chgData name="Nuria Velasco Pérez" userId="S::nvp1002@alu.ubu.es::da0cf2c5-9826-4a69-9ea6-68a275992e7a" providerId="AD" clId="Web-{59E253FF-4BBA-860A-494E-EAC27CE4A930}" dt="2021-12-11T23:07:34.396" v="361"/>
        <pc:sldMkLst>
          <pc:docMk/>
          <pc:sldMk cId="986666610" sldId="270"/>
        </pc:sldMkLst>
        <pc:spChg chg="del">
          <ac:chgData name="Nuria Velasco Pérez" userId="S::nvp1002@alu.ubu.es::da0cf2c5-9826-4a69-9ea6-68a275992e7a" providerId="AD" clId="Web-{59E253FF-4BBA-860A-494E-EAC27CE4A930}" dt="2021-12-11T23:05:02.455" v="272"/>
          <ac:spMkLst>
            <pc:docMk/>
            <pc:sldMk cId="986666610" sldId="270"/>
            <ac:spMk id="2" creationId="{8FC76052-2BC0-4FEE-B3F6-DF4C32DB4C74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05:03.971" v="273"/>
          <ac:spMkLst>
            <pc:docMk/>
            <pc:sldMk cId="986666610" sldId="270"/>
            <ac:spMk id="3" creationId="{DB16EE03-042F-4C84-B534-7E1550D1B70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07:29.161" v="359" actId="688"/>
          <ac:spMkLst>
            <pc:docMk/>
            <pc:sldMk cId="986666610" sldId="270"/>
            <ac:spMk id="5" creationId="{162253B2-BAD8-4A5A-93C7-73ED4072D529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1T23:05:26.456" v="276"/>
          <ac:spMkLst>
            <pc:docMk/>
            <pc:sldMk cId="986666610" sldId="270"/>
            <ac:spMk id="9" creationId="{42A4FC2C-047E-45A5-965D-8E1E3BF09BC6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05:38.300" v="279" actId="1076"/>
          <ac:picMkLst>
            <pc:docMk/>
            <pc:sldMk cId="986666610" sldId="270"/>
            <ac:picMk id="4" creationId="{779E5BBD-4476-4E47-82E8-D7F5B45EDE44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13:48.466" v="535" actId="1076"/>
        <pc:sldMkLst>
          <pc:docMk/>
          <pc:sldMk cId="2370533991" sldId="271"/>
        </pc:sldMkLst>
        <pc:spChg chg="del">
          <ac:chgData name="Nuria Velasco Pérez" userId="S::nvp1002@alu.ubu.es::da0cf2c5-9826-4a69-9ea6-68a275992e7a" providerId="AD" clId="Web-{59E253FF-4BBA-860A-494E-EAC27CE4A930}" dt="2021-12-11T23:13:35.653" v="529"/>
          <ac:spMkLst>
            <pc:docMk/>
            <pc:sldMk cId="2370533991" sldId="271"/>
            <ac:spMk id="2" creationId="{880836BC-504D-466E-86C9-15DF14009536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13:33.684" v="528"/>
          <ac:spMkLst>
            <pc:docMk/>
            <pc:sldMk cId="2370533991" sldId="271"/>
            <ac:spMk id="3" creationId="{711355E1-A2C8-4CFF-AAE0-80E321B63C1A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1T23:13:48.466" v="535" actId="1076"/>
          <ac:picMkLst>
            <pc:docMk/>
            <pc:sldMk cId="2370533991" sldId="271"/>
            <ac:picMk id="4" creationId="{E0FDC9C0-65EB-4B41-8BEB-79113B409583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20:58.021" v="663" actId="1076"/>
        <pc:sldMkLst>
          <pc:docMk/>
          <pc:sldMk cId="3440982091" sldId="272"/>
        </pc:sldMkLst>
        <pc:spChg chg="del">
          <ac:chgData name="Nuria Velasco Pérez" userId="S::nvp1002@alu.ubu.es::da0cf2c5-9826-4a69-9ea6-68a275992e7a" providerId="AD" clId="Web-{59E253FF-4BBA-860A-494E-EAC27CE4A930}" dt="2021-12-11T23:13:58.028" v="538"/>
          <ac:spMkLst>
            <pc:docMk/>
            <pc:sldMk cId="3440982091" sldId="272"/>
            <ac:spMk id="2" creationId="{BAE423A3-BA9F-4DA3-BC00-38778579AE45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13:56.684" v="537"/>
          <ac:spMkLst>
            <pc:docMk/>
            <pc:sldMk cId="3440982091" sldId="272"/>
            <ac:spMk id="3" creationId="{2F594C9B-BB73-4C95-AACD-01C23E8F46A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4:06.435" v="551" actId="20577"/>
          <ac:spMkLst>
            <pc:docMk/>
            <pc:sldMk cId="3440982091" sldId="272"/>
            <ac:spMk id="5" creationId="{837D7CDC-D7CD-4A20-99B8-0822C1439D6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4:55.670" v="562"/>
          <ac:spMkLst>
            <pc:docMk/>
            <pc:sldMk cId="3440982091" sldId="272"/>
            <ac:spMk id="6" creationId="{93ED445C-95C9-42F0-B6D9-3042B5C58B0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4:44.279" v="560"/>
          <ac:spMkLst>
            <pc:docMk/>
            <pc:sldMk cId="3440982091" sldId="272"/>
            <ac:spMk id="7" creationId="{1F5AF94B-A489-4D86-88F8-C84871AEEF7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6:18.906" v="602" actId="20577"/>
          <ac:spMkLst>
            <pc:docMk/>
            <pc:sldMk cId="3440982091" sldId="272"/>
            <ac:spMk id="8" creationId="{7C8BC578-2CB4-4A13-8CEC-E1B7D1B5CEC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6:12.984" v="600"/>
          <ac:spMkLst>
            <pc:docMk/>
            <pc:sldMk cId="3440982091" sldId="272"/>
            <ac:spMk id="9" creationId="{0D216CCB-164C-4D00-BF05-55CF3424F525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7:22.954" v="626" actId="1076"/>
          <ac:spMkLst>
            <pc:docMk/>
            <pc:sldMk cId="3440982091" sldId="272"/>
            <ac:spMk id="12" creationId="{893F0729-9EFF-4140-8A97-DF087B0489A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17:40.814" v="632" actId="1076"/>
          <ac:spMkLst>
            <pc:docMk/>
            <pc:sldMk cId="3440982091" sldId="272"/>
            <ac:spMk id="13" creationId="{99A4B279-BA65-4A79-8C59-6E8D1C8EAC0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0:01.723" v="654" actId="20577"/>
          <ac:spMkLst>
            <pc:docMk/>
            <pc:sldMk cId="3440982091" sldId="272"/>
            <ac:spMk id="21" creationId="{A6F8A2E5-8F13-4764-941D-D570DCFB94B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0:15.114" v="659" actId="20577"/>
          <ac:spMkLst>
            <pc:docMk/>
            <pc:sldMk cId="3440982091" sldId="272"/>
            <ac:spMk id="22" creationId="{A3CA0BBE-7A21-4F69-B761-C386AB37A619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17:26.767" v="627" actId="1076"/>
          <ac:picMkLst>
            <pc:docMk/>
            <pc:sldMk cId="3440982091" sldId="272"/>
            <ac:picMk id="10" creationId="{503CFEB6-18F0-494A-B8C5-AB00321F45D0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17:43.236" v="633" actId="1076"/>
          <ac:picMkLst>
            <pc:docMk/>
            <pc:sldMk cId="3440982091" sldId="272"/>
            <ac:picMk id="11" creationId="{046C82BF-2C2D-41D5-8C21-2B678631779A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18:40.237" v="636" actId="1076"/>
          <ac:picMkLst>
            <pc:docMk/>
            <pc:sldMk cId="3440982091" sldId="272"/>
            <ac:picMk id="14" creationId="{244675C8-F321-4F01-A3C4-70A2F60ECF38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19:25.644" v="641" actId="1076"/>
          <ac:picMkLst>
            <pc:docMk/>
            <pc:sldMk cId="3440982091" sldId="272"/>
            <ac:picMk id="15" creationId="{C0309EC1-BAC5-4229-82E5-7A36884E8F36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20:24.083" v="661" actId="1076"/>
          <ac:picMkLst>
            <pc:docMk/>
            <pc:sldMk cId="3440982091" sldId="272"/>
            <ac:picMk id="16" creationId="{85C57DCC-A498-446D-9985-BA311B159516}"/>
          </ac:picMkLst>
        </pc:picChg>
        <pc:picChg chg="add del">
          <ac:chgData name="Nuria Velasco Pérez" userId="S::nvp1002@alu.ubu.es::da0cf2c5-9826-4a69-9ea6-68a275992e7a" providerId="AD" clId="Web-{59E253FF-4BBA-860A-494E-EAC27CE4A930}" dt="2021-12-11T23:19:37.222" v="648"/>
          <ac:picMkLst>
            <pc:docMk/>
            <pc:sldMk cId="3440982091" sldId="272"/>
            <ac:picMk id="17" creationId="{C696170D-31D2-4D88-A12B-D67B1A683964}"/>
          </ac:picMkLst>
        </pc:picChg>
        <pc:picChg chg="add del">
          <ac:chgData name="Nuria Velasco Pérez" userId="S::nvp1002@alu.ubu.es::da0cf2c5-9826-4a69-9ea6-68a275992e7a" providerId="AD" clId="Web-{59E253FF-4BBA-860A-494E-EAC27CE4A930}" dt="2021-12-11T23:19:35.769" v="647"/>
          <ac:picMkLst>
            <pc:docMk/>
            <pc:sldMk cId="3440982091" sldId="272"/>
            <ac:picMk id="18" creationId="{110728F6-6621-4764-9D0E-D547FD026B16}"/>
          </ac:picMkLst>
        </pc:picChg>
        <pc:picChg chg="add del mod">
          <ac:chgData name="Nuria Velasco Pérez" userId="S::nvp1002@alu.ubu.es::da0cf2c5-9826-4a69-9ea6-68a275992e7a" providerId="AD" clId="Web-{59E253FF-4BBA-860A-494E-EAC27CE4A930}" dt="2021-12-11T23:19:34.816" v="646"/>
          <ac:picMkLst>
            <pc:docMk/>
            <pc:sldMk cId="3440982091" sldId="272"/>
            <ac:picMk id="19" creationId="{418A1546-FB46-4485-A7D9-F58F8896A2A8}"/>
          </ac:picMkLst>
        </pc:picChg>
        <pc:picChg chg="add del">
          <ac:chgData name="Nuria Velasco Pérez" userId="S::nvp1002@alu.ubu.es::da0cf2c5-9826-4a69-9ea6-68a275992e7a" providerId="AD" clId="Web-{59E253FF-4BBA-860A-494E-EAC27CE4A930}" dt="2021-12-11T23:19:51.691" v="651"/>
          <ac:picMkLst>
            <pc:docMk/>
            <pc:sldMk cId="3440982091" sldId="272"/>
            <ac:picMk id="20" creationId="{20BB9587-A2DA-412D-B951-7332F072280F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20:58.021" v="663" actId="1076"/>
          <ac:picMkLst>
            <pc:docMk/>
            <pc:sldMk cId="3440982091" sldId="272"/>
            <ac:picMk id="23" creationId="{92D390B1-496C-4E2E-81D5-00210752B7C6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25:31.401" v="750" actId="1076"/>
        <pc:sldMkLst>
          <pc:docMk/>
          <pc:sldMk cId="14502009" sldId="273"/>
        </pc:sldMkLst>
        <pc:spChg chg="del">
          <ac:chgData name="Nuria Velasco Pérez" userId="S::nvp1002@alu.ubu.es::da0cf2c5-9826-4a69-9ea6-68a275992e7a" providerId="AD" clId="Web-{59E253FF-4BBA-860A-494E-EAC27CE4A930}" dt="2021-12-11T23:25:06.838" v="745"/>
          <ac:spMkLst>
            <pc:docMk/>
            <pc:sldMk cId="14502009" sldId="273"/>
            <ac:spMk id="2" creationId="{8C3A5FAF-D4CF-4237-A814-0C5C2F6E602F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25:07.573" v="746"/>
          <ac:spMkLst>
            <pc:docMk/>
            <pc:sldMk cId="14502009" sldId="273"/>
            <ac:spMk id="3" creationId="{3B7786BB-F12E-4AAF-BF75-A631150874C6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25:31.401" v="750" actId="1076"/>
          <ac:picMkLst>
            <pc:docMk/>
            <pc:sldMk cId="14502009" sldId="273"/>
            <ac:picMk id="4" creationId="{306BF3AC-B82B-4373-B40F-E4C8CF3FF1BA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30:23.876" v="820" actId="1076"/>
        <pc:sldMkLst>
          <pc:docMk/>
          <pc:sldMk cId="128582147" sldId="274"/>
        </pc:sldMkLst>
        <pc:spChg chg="del">
          <ac:chgData name="Nuria Velasco Pérez" userId="S::nvp1002@alu.ubu.es::da0cf2c5-9826-4a69-9ea6-68a275992e7a" providerId="AD" clId="Web-{59E253FF-4BBA-860A-494E-EAC27CE4A930}" dt="2021-12-11T23:25:42.792" v="752"/>
          <ac:spMkLst>
            <pc:docMk/>
            <pc:sldMk cId="128582147" sldId="274"/>
            <ac:spMk id="2" creationId="{00C94931-7BBD-438D-8CF5-1B68F3320B2E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25:44.714" v="753"/>
          <ac:spMkLst>
            <pc:docMk/>
            <pc:sldMk cId="128582147" sldId="274"/>
            <ac:spMk id="3" creationId="{033E4362-E5C3-4380-8625-E2FD95A5F5D6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25:51.839" v="754"/>
          <ac:spMkLst>
            <pc:docMk/>
            <pc:sldMk cId="128582147" sldId="274"/>
            <ac:spMk id="5" creationId="{14491BA0-125C-4DAE-8542-61971AE8A22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7:31.779" v="775" actId="1076"/>
          <ac:spMkLst>
            <pc:docMk/>
            <pc:sldMk cId="128582147" sldId="274"/>
            <ac:spMk id="6" creationId="{9AE3818C-FAFA-414A-A48E-7B0BC6717D1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28:31.749" v="811" actId="14100"/>
          <ac:spMkLst>
            <pc:docMk/>
            <pc:sldMk cId="128582147" sldId="274"/>
            <ac:spMk id="8" creationId="{6986ACBB-310B-4324-9417-2471ADF5BFF6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30:23.876" v="820" actId="1076"/>
          <ac:picMkLst>
            <pc:docMk/>
            <pc:sldMk cId="128582147" sldId="274"/>
            <ac:picMk id="9" creationId="{17BD4865-4681-42BE-B484-F4E5359FFD1B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30:21.798" v="819" actId="14100"/>
          <ac:picMkLst>
            <pc:docMk/>
            <pc:sldMk cId="128582147" sldId="274"/>
            <ac:picMk id="10" creationId="{ECC84494-3383-413B-B969-A50F7052AB52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32:12.816" v="836" actId="1076"/>
        <pc:sldMkLst>
          <pc:docMk/>
          <pc:sldMk cId="1774052482" sldId="275"/>
        </pc:sldMkLst>
        <pc:spChg chg="del">
          <ac:chgData name="Nuria Velasco Pérez" userId="S::nvp1002@alu.ubu.es::da0cf2c5-9826-4a69-9ea6-68a275992e7a" providerId="AD" clId="Web-{59E253FF-4BBA-860A-494E-EAC27CE4A930}" dt="2021-12-11T23:32:00.222" v="830"/>
          <ac:spMkLst>
            <pc:docMk/>
            <pc:sldMk cId="1774052482" sldId="275"/>
            <ac:spMk id="2" creationId="{33BE0793-9C24-4345-8908-7CF18E21CD75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32:06.456" v="831"/>
          <ac:spMkLst>
            <pc:docMk/>
            <pc:sldMk cId="1774052482" sldId="275"/>
            <ac:spMk id="3" creationId="{5410E534-60F4-4028-ACAE-C52E05131E95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32:12.816" v="836" actId="1076"/>
          <ac:picMkLst>
            <pc:docMk/>
            <pc:sldMk cId="1774052482" sldId="275"/>
            <ac:picMk id="4" creationId="{B0586507-85B3-4FD2-91EA-D58F62938731}"/>
          </ac:picMkLst>
        </pc:picChg>
      </pc:sldChg>
      <pc:sldChg chg="addSp delSp modSp new addAnim modAnim">
        <pc:chgData name="Nuria Velasco Pérez" userId="S::nvp1002@alu.ubu.es::da0cf2c5-9826-4a69-9ea6-68a275992e7a" providerId="AD" clId="Web-{59E253FF-4BBA-860A-494E-EAC27CE4A930}" dt="2021-12-11T23:43:15.688" v="1086"/>
        <pc:sldMkLst>
          <pc:docMk/>
          <pc:sldMk cId="1354081179" sldId="276"/>
        </pc:sldMkLst>
        <pc:spChg chg="del">
          <ac:chgData name="Nuria Velasco Pérez" userId="S::nvp1002@alu.ubu.es::da0cf2c5-9826-4a69-9ea6-68a275992e7a" providerId="AD" clId="Web-{59E253FF-4BBA-860A-494E-EAC27CE4A930}" dt="2021-12-11T23:39:22.277" v="965"/>
          <ac:spMkLst>
            <pc:docMk/>
            <pc:sldMk cId="1354081179" sldId="276"/>
            <ac:spMk id="2" creationId="{B92BABE3-68D4-4D2F-9FFD-591D989DFF32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39:24.762" v="966"/>
          <ac:spMkLst>
            <pc:docMk/>
            <pc:sldMk cId="1354081179" sldId="276"/>
            <ac:spMk id="3" creationId="{612F4AF6-EDCE-4584-AD33-598F540BB1F9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40:03.716" v="970" actId="1076"/>
          <ac:picMkLst>
            <pc:docMk/>
            <pc:sldMk cId="1354081179" sldId="276"/>
            <ac:picMk id="4" creationId="{90521E63-8482-4A97-8B27-60AC4101F2D8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3:12.376" v="1084" actId="1076"/>
          <ac:picMkLst>
            <pc:docMk/>
            <pc:sldMk cId="1354081179" sldId="276"/>
            <ac:picMk id="5" creationId="{C152BE0B-8225-49D5-B688-A674B841FEA9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10:05.244" v="1654" actId="20577"/>
        <pc:sldMkLst>
          <pc:docMk/>
          <pc:sldMk cId="1412163637" sldId="277"/>
        </pc:sldMkLst>
        <pc:spChg chg="del">
          <ac:chgData name="Nuria Velasco Pérez" userId="S::nvp1002@alu.ubu.es::da0cf2c5-9826-4a69-9ea6-68a275992e7a" providerId="AD" clId="Web-{59E253FF-4BBA-860A-494E-EAC27CE4A930}" dt="2021-12-11T23:40:42.201" v="975"/>
          <ac:spMkLst>
            <pc:docMk/>
            <pc:sldMk cId="1412163637" sldId="277"/>
            <ac:spMk id="2" creationId="{EC6FC9F3-9564-4085-B36E-B35E09650291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40:40.857" v="974"/>
          <ac:spMkLst>
            <pc:docMk/>
            <pc:sldMk cId="1412163637" sldId="277"/>
            <ac:spMk id="3" creationId="{803563FA-B99E-4DB2-82A4-E3C706E56EE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40:57.748" v="988" actId="20577"/>
          <ac:spMkLst>
            <pc:docMk/>
            <pc:sldMk cId="1412163637" sldId="277"/>
            <ac:spMk id="5" creationId="{575FC2AE-1BB2-4A57-BB40-25D3FD01F295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42:24.765" v="1080" actId="1076"/>
          <ac:spMkLst>
            <pc:docMk/>
            <pc:sldMk cId="1412163637" sldId="277"/>
            <ac:spMk id="7" creationId="{A61B99E9-57A0-4C37-B817-5489E29BD701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46:25.582" v="1108"/>
          <ac:spMkLst>
            <pc:docMk/>
            <pc:sldMk cId="1412163637" sldId="277"/>
            <ac:spMk id="12" creationId="{697594B5-C33F-417B-934D-343E5822777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0:05.244" v="1654" actId="20577"/>
          <ac:spMkLst>
            <pc:docMk/>
            <pc:sldMk cId="1412163637" sldId="277"/>
            <ac:spMk id="14" creationId="{4CD75182-3E45-420F-A8B1-E947A0DEE45B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44:15.596" v="1089" actId="1076"/>
          <ac:picMkLst>
            <pc:docMk/>
            <pc:sldMk cId="1412163637" sldId="277"/>
            <ac:picMk id="8" creationId="{8A3274C0-79AB-4A01-B9F3-D1E8609D229F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4:37.690" v="1092" actId="1076"/>
          <ac:picMkLst>
            <pc:docMk/>
            <pc:sldMk cId="1412163637" sldId="277"/>
            <ac:picMk id="9" creationId="{5C9AABA9-A78A-44E7-95F7-107581639BB0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6:00.785" v="1102" actId="1076"/>
          <ac:picMkLst>
            <pc:docMk/>
            <pc:sldMk cId="1412163637" sldId="277"/>
            <ac:picMk id="10" creationId="{A324F6BD-CCC7-44D6-87A4-A5DF4CC654FF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5:41.441" v="1099" actId="1076"/>
          <ac:picMkLst>
            <pc:docMk/>
            <pc:sldMk cId="1412163637" sldId="277"/>
            <ac:picMk id="11" creationId="{0D7F6472-691C-4F4D-BEBA-42752F5185CE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48:50.351" v="1166" actId="1076"/>
        <pc:sldMkLst>
          <pc:docMk/>
          <pc:sldMk cId="235158027" sldId="278"/>
        </pc:sldMkLst>
        <pc:spChg chg="del">
          <ac:chgData name="Nuria Velasco Pérez" userId="S::nvp1002@alu.ubu.es::da0cf2c5-9826-4a69-9ea6-68a275992e7a" providerId="AD" clId="Web-{59E253FF-4BBA-860A-494E-EAC27CE4A930}" dt="2021-12-11T23:46:42.177" v="1111"/>
          <ac:spMkLst>
            <pc:docMk/>
            <pc:sldMk cId="235158027" sldId="278"/>
            <ac:spMk id="2" creationId="{D3B9D081-350C-49A5-B6E0-30A3F34452D6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46:44.598" v="1112"/>
          <ac:spMkLst>
            <pc:docMk/>
            <pc:sldMk cId="235158027" sldId="278"/>
            <ac:spMk id="3" creationId="{3EBF1F38-DD33-4933-A420-75ADEAB80827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47:23.037" v="1155" actId="1076"/>
          <ac:spMkLst>
            <pc:docMk/>
            <pc:sldMk cId="235158027" sldId="278"/>
            <ac:spMk id="5" creationId="{5A343AA3-D0CF-46D3-BF7B-86FA2D259658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48:27.194" v="1163" actId="1076"/>
          <ac:picMkLst>
            <pc:docMk/>
            <pc:sldMk cId="235158027" sldId="278"/>
            <ac:picMk id="6" creationId="{00C9384D-81D7-4205-AB8B-997AEC4CF784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8:28.554" v="1164" actId="1076"/>
          <ac:picMkLst>
            <pc:docMk/>
            <pc:sldMk cId="235158027" sldId="278"/>
            <ac:picMk id="7" creationId="{94AA0BCB-FF61-40F5-A414-C5DA5C7F2576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48:50.351" v="1166" actId="1076"/>
          <ac:picMkLst>
            <pc:docMk/>
            <pc:sldMk cId="235158027" sldId="278"/>
            <ac:picMk id="8" creationId="{452CDCF1-41CA-4964-A926-6BEEBE4BB000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1T23:54:12.800" v="1337" actId="20577"/>
        <pc:sldMkLst>
          <pc:docMk/>
          <pc:sldMk cId="2929887557" sldId="279"/>
        </pc:sldMkLst>
        <pc:spChg chg="del">
          <ac:chgData name="Nuria Velasco Pérez" userId="S::nvp1002@alu.ubu.es::da0cf2c5-9826-4a69-9ea6-68a275992e7a" providerId="AD" clId="Web-{59E253FF-4BBA-860A-494E-EAC27CE4A930}" dt="2021-12-11T23:49:08.336" v="1169"/>
          <ac:spMkLst>
            <pc:docMk/>
            <pc:sldMk cId="2929887557" sldId="279"/>
            <ac:spMk id="2" creationId="{38C4AA2E-2745-4E79-B453-7A5E7FF2F2BE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48:56.085" v="1168"/>
          <ac:spMkLst>
            <pc:docMk/>
            <pc:sldMk cId="2929887557" sldId="279"/>
            <ac:spMk id="3" creationId="{556F991E-F430-4975-B612-BC952E949BA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0:30.775" v="1209" actId="1076"/>
          <ac:spMkLst>
            <pc:docMk/>
            <pc:sldMk cId="2929887557" sldId="279"/>
            <ac:spMk id="5" creationId="{3D13E962-EE4D-4867-BE27-5941520BCDAD}"/>
          </ac:spMkLst>
        </pc:spChg>
        <pc:spChg chg="add">
          <ac:chgData name="Nuria Velasco Pérez" userId="S::nvp1002@alu.ubu.es::da0cf2c5-9826-4a69-9ea6-68a275992e7a" providerId="AD" clId="Web-{59E253FF-4BBA-860A-494E-EAC27CE4A930}" dt="2021-12-11T23:50:37.181" v="1210"/>
          <ac:spMkLst>
            <pc:docMk/>
            <pc:sldMk cId="2929887557" sldId="279"/>
            <ac:spMk id="8" creationId="{77EBF55B-5651-4F95-8A4B-CE3FA6F9258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0:46.416" v="1212" actId="1076"/>
          <ac:spMkLst>
            <pc:docMk/>
            <pc:sldMk cId="2929887557" sldId="279"/>
            <ac:spMk id="10" creationId="{0E62EAFD-F75A-40DC-840A-874D0F57E37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3:35.128" v="1260" actId="1076"/>
          <ac:spMkLst>
            <pc:docMk/>
            <pc:sldMk cId="2929887557" sldId="279"/>
            <ac:spMk id="12" creationId="{CA5022F4-3087-427D-841C-594D2860A37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3:32.237" v="1259" actId="1076"/>
          <ac:spMkLst>
            <pc:docMk/>
            <pc:sldMk cId="2929887557" sldId="279"/>
            <ac:spMk id="13" creationId="{E56D2660-37AF-4067-9F57-BF40F6DA4C59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4:12.800" v="1337" actId="20577"/>
          <ac:spMkLst>
            <pc:docMk/>
            <pc:sldMk cId="2929887557" sldId="279"/>
            <ac:spMk id="16" creationId="{1BF2A4E8-F36F-448B-B169-6FAF3305FA50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50:27.681" v="1208" actId="1076"/>
          <ac:picMkLst>
            <pc:docMk/>
            <pc:sldMk cId="2929887557" sldId="279"/>
            <ac:picMk id="6" creationId="{FF25D85A-FECE-47D7-AE7C-5114D7CE7BA3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53:36.924" v="1261" actId="1076"/>
          <ac:picMkLst>
            <pc:docMk/>
            <pc:sldMk cId="2929887557" sldId="279"/>
            <ac:picMk id="14" creationId="{67895B94-8F80-4AD3-A6CF-D4F10E12D38E}"/>
          </ac:picMkLst>
        </pc:picChg>
      </pc:sldChg>
      <pc:sldChg chg="addSp delSp modSp new addAnim modAnim">
        <pc:chgData name="Nuria Velasco Pérez" userId="S::nvp1002@alu.ubu.es::da0cf2c5-9826-4a69-9ea6-68a275992e7a" providerId="AD" clId="Web-{59E253FF-4BBA-860A-494E-EAC27CE4A930}" dt="2021-12-11T23:55:40.474" v="1356" actId="14100"/>
        <pc:sldMkLst>
          <pc:docMk/>
          <pc:sldMk cId="3774454575" sldId="280"/>
        </pc:sldMkLst>
        <pc:spChg chg="del">
          <ac:chgData name="Nuria Velasco Pérez" userId="S::nvp1002@alu.ubu.es::da0cf2c5-9826-4a69-9ea6-68a275992e7a" providerId="AD" clId="Web-{59E253FF-4BBA-860A-494E-EAC27CE4A930}" dt="2021-12-11T23:54:18.269" v="1339"/>
          <ac:spMkLst>
            <pc:docMk/>
            <pc:sldMk cId="3774454575" sldId="280"/>
            <ac:spMk id="2" creationId="{CE6EA0ED-E5CE-4DB0-9EF1-0BC44A09A845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54:20.222" v="1340"/>
          <ac:spMkLst>
            <pc:docMk/>
            <pc:sldMk cId="3774454575" sldId="280"/>
            <ac:spMk id="3" creationId="{B60C26F5-1091-479E-BAB2-A0BDC2E22797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54:41.035" v="1344" actId="1076"/>
          <ac:picMkLst>
            <pc:docMk/>
            <pc:sldMk cId="3774454575" sldId="280"/>
            <ac:picMk id="4" creationId="{92B72175-907F-4456-83F7-98FDDFEB00E7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55:08.286" v="1349" actId="1076"/>
          <ac:picMkLst>
            <pc:docMk/>
            <pc:sldMk cId="3774454575" sldId="280"/>
            <ac:picMk id="5" creationId="{77A05ED5-3691-4447-AB0F-6EE0DC441116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1T23:55:40.474" v="1356" actId="14100"/>
          <ac:picMkLst>
            <pc:docMk/>
            <pc:sldMk cId="3774454575" sldId="280"/>
            <ac:picMk id="6" creationId="{221D7D84-D155-430C-A520-AF92D637B57B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26:34.988" v="2225"/>
        <pc:sldMkLst>
          <pc:docMk/>
          <pc:sldMk cId="3508902553" sldId="281"/>
        </pc:sldMkLst>
        <pc:spChg chg="del">
          <ac:chgData name="Nuria Velasco Pérez" userId="S::nvp1002@alu.ubu.es::da0cf2c5-9826-4a69-9ea6-68a275992e7a" providerId="AD" clId="Web-{59E253FF-4BBA-860A-494E-EAC27CE4A930}" dt="2021-12-11T23:55:56.193" v="1360"/>
          <ac:spMkLst>
            <pc:docMk/>
            <pc:sldMk cId="3508902553" sldId="281"/>
            <ac:spMk id="2" creationId="{5116574B-F223-475F-B6E9-C4A9F84D081B}"/>
          </ac:spMkLst>
        </pc:spChg>
        <pc:spChg chg="del">
          <ac:chgData name="Nuria Velasco Pérez" userId="S::nvp1002@alu.ubu.es::da0cf2c5-9826-4a69-9ea6-68a275992e7a" providerId="AD" clId="Web-{59E253FF-4BBA-860A-494E-EAC27CE4A930}" dt="2021-12-11T23:55:53.833" v="1359"/>
          <ac:spMkLst>
            <pc:docMk/>
            <pc:sldMk cId="3508902553" sldId="281"/>
            <ac:spMk id="3" creationId="{001E6EBD-2C5A-4DFD-AB9C-03E64062FBC1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6:02.927" v="1372" actId="20577"/>
          <ac:spMkLst>
            <pc:docMk/>
            <pc:sldMk cId="3508902553" sldId="281"/>
            <ac:spMk id="5" creationId="{0DA49CEC-AAE7-471C-8AF1-5442249A4E19}"/>
          </ac:spMkLst>
        </pc:spChg>
        <pc:spChg chg="add del mod">
          <ac:chgData name="Nuria Velasco Pérez" userId="S::nvp1002@alu.ubu.es::da0cf2c5-9826-4a69-9ea6-68a275992e7a" providerId="AD" clId="Web-{59E253FF-4BBA-860A-494E-EAC27CE4A930}" dt="2021-12-12T00:26:34.988" v="2225"/>
          <ac:spMkLst>
            <pc:docMk/>
            <pc:sldMk cId="3508902553" sldId="281"/>
            <ac:spMk id="8" creationId="{F7E470A6-AAE5-4C22-854B-AA258747025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7:07.041" v="1382" actId="1076"/>
          <ac:spMkLst>
            <pc:docMk/>
            <pc:sldMk cId="3508902553" sldId="281"/>
            <ac:spMk id="10" creationId="{62C48E66-FB21-4004-B793-898792707BBF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8:07.073" v="1400" actId="1076"/>
          <ac:spMkLst>
            <pc:docMk/>
            <pc:sldMk cId="3508902553" sldId="281"/>
            <ac:spMk id="12" creationId="{24A41D6F-8AE5-4862-8FC2-2F1F797E4C2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0:02.373" v="1427" actId="1076"/>
          <ac:spMkLst>
            <pc:docMk/>
            <pc:sldMk cId="3508902553" sldId="281"/>
            <ac:spMk id="13" creationId="{7FF69932-2D66-4C0A-919F-B071285A578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1T23:59:59.935" v="1426" actId="1076"/>
          <ac:spMkLst>
            <pc:docMk/>
            <pc:sldMk cId="3508902553" sldId="281"/>
            <ac:spMk id="15" creationId="{C0D0C746-21D8-46A4-BE4D-DD44A7AD66B7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0:15.810" v="1446" actId="20577"/>
          <ac:spMkLst>
            <pc:docMk/>
            <pc:sldMk cId="3508902553" sldId="281"/>
            <ac:spMk id="16" creationId="{16B773FA-B4DA-4093-BD88-B8ABB14ABBA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1:22.796" v="1460"/>
          <ac:spMkLst>
            <pc:docMk/>
            <pc:sldMk cId="3508902553" sldId="281"/>
            <ac:spMk id="17" creationId="{1BAC8CB5-3CC2-4BFB-B04A-AC54D72C7D3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1:46.781" v="1467"/>
          <ac:spMkLst>
            <pc:docMk/>
            <pc:sldMk cId="3508902553" sldId="281"/>
            <ac:spMk id="18" creationId="{AA374560-2A63-4F08-BC8E-4F0A7EAA40F1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1T23:56:50.338" v="1378" actId="1076"/>
          <ac:picMkLst>
            <pc:docMk/>
            <pc:sldMk cId="3508902553" sldId="281"/>
            <ac:picMk id="6" creationId="{4E626F5C-1FCC-4C43-AC5D-434E32E73CB8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2T00:02:03.234" v="1472"/>
          <ac:cxnSpMkLst>
            <pc:docMk/>
            <pc:sldMk cId="3508902553" sldId="281"/>
            <ac:cxnSpMk id="19" creationId="{03638B6B-7062-47E8-9CC1-2A192F36F17E}"/>
          </ac:cxnSpMkLst>
        </pc:cxnChg>
      </pc:sldChg>
      <pc:sldChg chg="addSp delSp modSp new addAnim modAnim">
        <pc:chgData name="Nuria Velasco Pérez" userId="S::nvp1002@alu.ubu.es::da0cf2c5-9826-4a69-9ea6-68a275992e7a" providerId="AD" clId="Web-{59E253FF-4BBA-860A-494E-EAC27CE4A930}" dt="2021-12-12T00:04:44.612" v="1501"/>
        <pc:sldMkLst>
          <pc:docMk/>
          <pc:sldMk cId="2349952149" sldId="282"/>
        </pc:sldMkLst>
        <pc:spChg chg="del">
          <ac:chgData name="Nuria Velasco Pérez" userId="S::nvp1002@alu.ubu.es::da0cf2c5-9826-4a69-9ea6-68a275992e7a" providerId="AD" clId="Web-{59E253FF-4BBA-860A-494E-EAC27CE4A930}" dt="2021-12-12T00:02:10.813" v="1474"/>
          <ac:spMkLst>
            <pc:docMk/>
            <pc:sldMk cId="2349952149" sldId="282"/>
            <ac:spMk id="2" creationId="{D2A4908D-4082-421C-91BE-1C8BDFDF6FE6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02:12.969" v="1475"/>
          <ac:spMkLst>
            <pc:docMk/>
            <pc:sldMk cId="2349952149" sldId="282"/>
            <ac:spMk id="3" creationId="{694EAE55-93BE-47AF-B954-6E3CD73F1BFE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03:33.502" v="1487" actId="1076"/>
          <ac:picMkLst>
            <pc:docMk/>
            <pc:sldMk cId="2349952149" sldId="282"/>
            <ac:picMk id="4" creationId="{EAF28CA7-408E-43FA-BC2D-5BEE53067457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3:37.408" v="1489" actId="1076"/>
          <ac:picMkLst>
            <pc:docMk/>
            <pc:sldMk cId="2349952149" sldId="282"/>
            <ac:picMk id="5" creationId="{4428A691-AB70-4162-8444-92642A095310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3:35.111" v="1488" actId="1076"/>
          <ac:picMkLst>
            <pc:docMk/>
            <pc:sldMk cId="2349952149" sldId="282"/>
            <ac:picMk id="6" creationId="{CB026FA3-2892-4CBD-81B5-A6347394114C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4:01.127" v="1493" actId="14100"/>
          <ac:picMkLst>
            <pc:docMk/>
            <pc:sldMk cId="2349952149" sldId="282"/>
            <ac:picMk id="7" creationId="{0F7BB78B-1BE0-4495-B41D-E7BFFC2B85F4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4:44.566" v="1499" actId="1076"/>
          <ac:picMkLst>
            <pc:docMk/>
            <pc:sldMk cId="2349952149" sldId="282"/>
            <ac:picMk id="8" creationId="{53DCE068-9A52-40B3-8327-60BA496EC30A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08:13.789" v="1586"/>
        <pc:sldMkLst>
          <pc:docMk/>
          <pc:sldMk cId="3121428569" sldId="283"/>
        </pc:sldMkLst>
        <pc:spChg chg="del">
          <ac:chgData name="Nuria Velasco Pérez" userId="S::nvp1002@alu.ubu.es::da0cf2c5-9826-4a69-9ea6-68a275992e7a" providerId="AD" clId="Web-{59E253FF-4BBA-860A-494E-EAC27CE4A930}" dt="2021-12-12T00:05:11.613" v="1504"/>
          <ac:spMkLst>
            <pc:docMk/>
            <pc:sldMk cId="3121428569" sldId="283"/>
            <ac:spMk id="2" creationId="{01123306-A11E-44F9-9D51-33AE9F7DFF4E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05:09.613" v="1503"/>
          <ac:spMkLst>
            <pc:docMk/>
            <pc:sldMk cId="3121428569" sldId="283"/>
            <ac:spMk id="3" creationId="{72B664D5-D47C-4939-B9B3-9C8ED0A1DD2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5:34.020" v="1535" actId="20577"/>
          <ac:spMkLst>
            <pc:docMk/>
            <pc:sldMk cId="3121428569" sldId="283"/>
            <ac:spMk id="6" creationId="{9F519A18-0EDB-4A32-BB76-209666364BD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08:05.132" v="1584"/>
          <ac:spMkLst>
            <pc:docMk/>
            <pc:sldMk cId="3121428569" sldId="283"/>
            <ac:spMk id="9" creationId="{6426DACB-BEB2-47E1-A7BE-57B218AFC6D4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08:13.789" v="1586"/>
          <ac:spMkLst>
            <pc:docMk/>
            <pc:sldMk cId="3121428569" sldId="283"/>
            <ac:spMk id="10" creationId="{909BA06B-62D0-409F-AF66-C2CF8E5BFB35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06:34.802" v="1544" actId="1076"/>
          <ac:picMkLst>
            <pc:docMk/>
            <pc:sldMk cId="3121428569" sldId="283"/>
            <ac:picMk id="4" creationId="{548D6006-8E6A-49B5-8A1F-8C937F37D840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6:33.193" v="1543" actId="1076"/>
          <ac:picMkLst>
            <pc:docMk/>
            <pc:sldMk cId="3121428569" sldId="283"/>
            <ac:picMk id="7" creationId="{AC3C2585-C8FB-4838-A46A-44B26D92C496}"/>
          </ac:picMkLst>
        </pc:picChg>
      </pc:sldChg>
      <pc:sldChg chg="addSp delSp modSp new addAnim delAnim modAnim">
        <pc:chgData name="Nuria Velasco Pérez" userId="S::nvp1002@alu.ubu.es::da0cf2c5-9826-4a69-9ea6-68a275992e7a" providerId="AD" clId="Web-{59E253FF-4BBA-860A-494E-EAC27CE4A930}" dt="2021-12-12T00:20:28.013" v="1982"/>
        <pc:sldMkLst>
          <pc:docMk/>
          <pc:sldMk cId="4167085907" sldId="284"/>
        </pc:sldMkLst>
        <pc:spChg chg="del">
          <ac:chgData name="Nuria Velasco Pérez" userId="S::nvp1002@alu.ubu.es::da0cf2c5-9826-4a69-9ea6-68a275992e7a" providerId="AD" clId="Web-{59E253FF-4BBA-860A-494E-EAC27CE4A930}" dt="2021-12-12T00:08:18.101" v="1588"/>
          <ac:spMkLst>
            <pc:docMk/>
            <pc:sldMk cId="4167085907" sldId="284"/>
            <ac:spMk id="2" creationId="{8EBF249F-7817-4C25-98DB-C2878891ACA0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08:19.992" v="1589"/>
          <ac:spMkLst>
            <pc:docMk/>
            <pc:sldMk cId="4167085907" sldId="284"/>
            <ac:spMk id="3" creationId="{2DBA7B9A-0A96-4873-8F81-1D8AA3D91CC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0:52.401" v="1723"/>
          <ac:spMkLst>
            <pc:docMk/>
            <pc:sldMk cId="4167085907" sldId="284"/>
            <ac:spMk id="7" creationId="{794AB8A8-EBF9-41C8-B15F-7F7BE0B51266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08:55.336" v="1596" actId="1076"/>
          <ac:picMkLst>
            <pc:docMk/>
            <pc:sldMk cId="4167085907" sldId="284"/>
            <ac:picMk id="4" creationId="{0D2306E4-7E95-4787-B616-F1E11F2B68A4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09:21.868" v="1600" actId="1076"/>
          <ac:picMkLst>
            <pc:docMk/>
            <pc:sldMk cId="4167085907" sldId="284"/>
            <ac:picMk id="5" creationId="{C7FC7416-72CE-4C95-B81A-303DBF013EA5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12:25.563" v="1773" actId="20577"/>
        <pc:sldMkLst>
          <pc:docMk/>
          <pc:sldMk cId="3460625509" sldId="285"/>
        </pc:sldMkLst>
        <pc:spChg chg="del">
          <ac:chgData name="Nuria Velasco Pérez" userId="S::nvp1002@alu.ubu.es::da0cf2c5-9826-4a69-9ea6-68a275992e7a" providerId="AD" clId="Web-{59E253FF-4BBA-860A-494E-EAC27CE4A930}" dt="2021-12-12T00:11:39.937" v="1726"/>
          <ac:spMkLst>
            <pc:docMk/>
            <pc:sldMk cId="3460625509" sldId="285"/>
            <ac:spMk id="2" creationId="{2C002268-6C0E-41F2-8E32-349E5A70191F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11:38.422" v="1725"/>
          <ac:spMkLst>
            <pc:docMk/>
            <pc:sldMk cId="3460625509" sldId="285"/>
            <ac:spMk id="3" creationId="{EF9A37E0-887D-41CB-AFD3-4EF41831CF4D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2:06.719" v="1735"/>
          <ac:spMkLst>
            <pc:docMk/>
            <pc:sldMk cId="3460625509" sldId="285"/>
            <ac:spMk id="5" creationId="{F3C22256-96B2-43C6-B779-74B5F815B46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2:25.563" v="1773" actId="20577"/>
          <ac:spMkLst>
            <pc:docMk/>
            <pc:sldMk cId="3460625509" sldId="285"/>
            <ac:spMk id="7" creationId="{C9B0CC9B-B194-444D-A2EB-A4AF506BFCAA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2T00:11:49.735" v="1730" actId="1076"/>
          <ac:picMkLst>
            <pc:docMk/>
            <pc:sldMk cId="3460625509" sldId="285"/>
            <ac:picMk id="4" creationId="{E6314A9B-3442-4E79-9155-C41CB7A297C5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14:27.443" v="1845" actId="20577"/>
        <pc:sldMkLst>
          <pc:docMk/>
          <pc:sldMk cId="2303889721" sldId="286"/>
        </pc:sldMkLst>
        <pc:spChg chg="del">
          <ac:chgData name="Nuria Velasco Pérez" userId="S::nvp1002@alu.ubu.es::da0cf2c5-9826-4a69-9ea6-68a275992e7a" providerId="AD" clId="Web-{59E253FF-4BBA-860A-494E-EAC27CE4A930}" dt="2021-12-12T00:13:06.517" v="1775"/>
          <ac:spMkLst>
            <pc:docMk/>
            <pc:sldMk cId="2303889721" sldId="286"/>
            <ac:spMk id="2" creationId="{20752A72-31F5-498C-B7CF-2BA8AA106B7F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13:08.502" v="1776"/>
          <ac:spMkLst>
            <pc:docMk/>
            <pc:sldMk cId="2303889721" sldId="286"/>
            <ac:spMk id="3" creationId="{BBA3B7EC-6969-4541-8BB1-3C90E9D995D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3:30.236" v="1783" actId="1076"/>
          <ac:spMkLst>
            <pc:docMk/>
            <pc:sldMk cId="2303889721" sldId="286"/>
            <ac:spMk id="6" creationId="{6D5FD952-3D66-447C-9BE2-B2B9EE2C1801}"/>
          </ac:spMkLst>
        </pc:spChg>
        <pc:spChg chg="add">
          <ac:chgData name="Nuria Velasco Pérez" userId="S::nvp1002@alu.ubu.es::da0cf2c5-9826-4a69-9ea6-68a275992e7a" providerId="AD" clId="Web-{59E253FF-4BBA-860A-494E-EAC27CE4A930}" dt="2021-12-12T00:13:25.252" v="1782"/>
          <ac:spMkLst>
            <pc:docMk/>
            <pc:sldMk cId="2303889721" sldId="286"/>
            <ac:spMk id="7" creationId="{EE7AA034-8256-4BCC-B304-E2CC78F4F2C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14:27.443" v="1845" actId="20577"/>
          <ac:spMkLst>
            <pc:docMk/>
            <pc:sldMk cId="2303889721" sldId="286"/>
            <ac:spMk id="9" creationId="{4215D26E-B200-4440-A53F-1D8427A00664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13:15.611" v="1780" actId="14100"/>
          <ac:picMkLst>
            <pc:docMk/>
            <pc:sldMk cId="2303889721" sldId="286"/>
            <ac:picMk id="4" creationId="{BE5BD413-13C0-4B63-BCD6-7D1B14419258}"/>
          </ac:picMkLst>
        </pc:picChg>
      </pc:sldChg>
      <pc:sldChg chg="addSp delSp modSp new addAnim delAnim">
        <pc:chgData name="Nuria Velasco Pérez" userId="S::nvp1002@alu.ubu.es::da0cf2c5-9826-4a69-9ea6-68a275992e7a" providerId="AD" clId="Web-{59E253FF-4BBA-860A-494E-EAC27CE4A930}" dt="2021-12-12T00:18:58.167" v="1974"/>
        <pc:sldMkLst>
          <pc:docMk/>
          <pc:sldMk cId="1575186439" sldId="287"/>
        </pc:sldMkLst>
        <pc:spChg chg="del">
          <ac:chgData name="Nuria Velasco Pérez" userId="S::nvp1002@alu.ubu.es::da0cf2c5-9826-4a69-9ea6-68a275992e7a" providerId="AD" clId="Web-{59E253FF-4BBA-860A-494E-EAC27CE4A930}" dt="2021-12-12T00:14:30.959" v="1847"/>
          <ac:spMkLst>
            <pc:docMk/>
            <pc:sldMk cId="1575186439" sldId="287"/>
            <ac:spMk id="2" creationId="{662EF618-C6CB-4899-8A77-99803A590222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14:32.756" v="1848"/>
          <ac:spMkLst>
            <pc:docMk/>
            <pc:sldMk cId="1575186439" sldId="287"/>
            <ac:spMk id="3" creationId="{F8DBD448-293D-47C6-BBF0-48C80123A5D6}"/>
          </ac:spMkLst>
        </pc:spChg>
        <pc:spChg chg="add del mod">
          <ac:chgData name="Nuria Velasco Pérez" userId="S::nvp1002@alu.ubu.es::da0cf2c5-9826-4a69-9ea6-68a275992e7a" providerId="AD" clId="Web-{59E253FF-4BBA-860A-494E-EAC27CE4A930}" dt="2021-12-12T00:18:58.167" v="1974"/>
          <ac:spMkLst>
            <pc:docMk/>
            <pc:sldMk cId="1575186439" sldId="287"/>
            <ac:spMk id="6" creationId="{F8BD8AAB-CE62-42DB-B1E2-BD89744A22EA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14:46.193" v="1853" actId="1076"/>
          <ac:picMkLst>
            <pc:docMk/>
            <pc:sldMk cId="1575186439" sldId="287"/>
            <ac:picMk id="4" creationId="{9C8F0923-DED6-42B1-8262-6F536FA92C8D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22:17.733" v="2105" actId="20577"/>
        <pc:sldMkLst>
          <pc:docMk/>
          <pc:sldMk cId="1231260077" sldId="288"/>
        </pc:sldMkLst>
        <pc:spChg chg="del">
          <ac:chgData name="Nuria Velasco Pérez" userId="S::nvp1002@alu.ubu.es::da0cf2c5-9826-4a69-9ea6-68a275992e7a" providerId="AD" clId="Web-{59E253FF-4BBA-860A-494E-EAC27CE4A930}" dt="2021-12-12T00:16:47.461" v="1945"/>
          <ac:spMkLst>
            <pc:docMk/>
            <pc:sldMk cId="1231260077" sldId="288"/>
            <ac:spMk id="2" creationId="{FBC87046-7D43-4C09-871C-27831DD7AF38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16:49.696" v="1946"/>
          <ac:spMkLst>
            <pc:docMk/>
            <pc:sldMk cId="1231260077" sldId="288"/>
            <ac:spMk id="3" creationId="{43494FAA-4D12-4851-BA6D-EEE221EE652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1:34.326" v="2043" actId="1076"/>
          <ac:spMkLst>
            <pc:docMk/>
            <pc:sldMk cId="1231260077" sldId="288"/>
            <ac:spMk id="10" creationId="{674D44C9-6F2F-4A6B-A363-39A4FAB10519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2:17.733" v="2105" actId="20577"/>
          <ac:spMkLst>
            <pc:docMk/>
            <pc:sldMk cId="1231260077" sldId="288"/>
            <ac:spMk id="12" creationId="{CBF32C75-09E5-4DE2-A139-8BF040082873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17:25.118" v="1956" actId="1076"/>
          <ac:picMkLst>
            <pc:docMk/>
            <pc:sldMk cId="1231260077" sldId="288"/>
            <ac:picMk id="4" creationId="{04CB8ADF-9389-49B4-8371-46B2C0B3B625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17:37.447" v="1960" actId="1076"/>
          <ac:picMkLst>
            <pc:docMk/>
            <pc:sldMk cId="1231260077" sldId="288"/>
            <ac:picMk id="5" creationId="{2562BBD0-A7CB-499A-A47E-08F6982B11B5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18:27.573" v="1968" actId="14100"/>
          <ac:picMkLst>
            <pc:docMk/>
            <pc:sldMk cId="1231260077" sldId="288"/>
            <ac:picMk id="6" creationId="{FC44F52C-AE6C-4701-947E-2850CFC8BBBC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18:41.823" v="1970" actId="1076"/>
          <ac:picMkLst>
            <pc:docMk/>
            <pc:sldMk cId="1231260077" sldId="288"/>
            <ac:picMk id="7" creationId="{DC75A24E-F181-4E4F-B166-B250A5706625}"/>
          </ac:picMkLst>
        </pc:picChg>
        <pc:picChg chg="add del mod">
          <ac:chgData name="Nuria Velasco Pérez" userId="S::nvp1002@alu.ubu.es::da0cf2c5-9826-4a69-9ea6-68a275992e7a" providerId="AD" clId="Web-{59E253FF-4BBA-860A-494E-EAC27CE4A930}" dt="2021-12-12T00:18:50.292" v="1972"/>
          <ac:picMkLst>
            <pc:docMk/>
            <pc:sldMk cId="1231260077" sldId="288"/>
            <ac:picMk id="8" creationId="{9B5A5B85-8B29-4E7F-9423-FE823456F1B1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22:44.609" v="2122" actId="20577"/>
        <pc:sldMkLst>
          <pc:docMk/>
          <pc:sldMk cId="1655057562" sldId="289"/>
        </pc:sldMkLst>
        <pc:spChg chg="del">
          <ac:chgData name="Nuria Velasco Pérez" userId="S::nvp1002@alu.ubu.es::da0cf2c5-9826-4a69-9ea6-68a275992e7a" providerId="AD" clId="Web-{59E253FF-4BBA-860A-494E-EAC27CE4A930}" dt="2021-12-12T00:22:37.218" v="2109"/>
          <ac:spMkLst>
            <pc:docMk/>
            <pc:sldMk cId="1655057562" sldId="289"/>
            <ac:spMk id="2" creationId="{B6103997-8B1D-4D6A-A83D-DDBC05440017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22:35.046" v="2108"/>
          <ac:spMkLst>
            <pc:docMk/>
            <pc:sldMk cId="1655057562" sldId="289"/>
            <ac:spMk id="3" creationId="{188F23D5-DBEF-4702-B5DD-CAA7A6E7DDF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2:44.609" v="2122" actId="20577"/>
          <ac:spMkLst>
            <pc:docMk/>
            <pc:sldMk cId="1655057562" sldId="289"/>
            <ac:spMk id="5" creationId="{8D61BB15-D7A0-464C-9141-87920865DEDB}"/>
          </ac:spMkLst>
        </pc:spChg>
      </pc:sldChg>
      <pc:sldChg chg="addSp delSp modSp new">
        <pc:chgData name="Nuria Velasco Pérez" userId="S::nvp1002@alu.ubu.es::da0cf2c5-9826-4a69-9ea6-68a275992e7a" providerId="AD" clId="Web-{59E253FF-4BBA-860A-494E-EAC27CE4A930}" dt="2021-12-12T00:25:02.284" v="2185" actId="14100"/>
        <pc:sldMkLst>
          <pc:docMk/>
          <pc:sldMk cId="523794578" sldId="290"/>
        </pc:sldMkLst>
        <pc:spChg chg="del">
          <ac:chgData name="Nuria Velasco Pérez" userId="S::nvp1002@alu.ubu.es::da0cf2c5-9826-4a69-9ea6-68a275992e7a" providerId="AD" clId="Web-{59E253FF-4BBA-860A-494E-EAC27CE4A930}" dt="2021-12-12T00:22:57.015" v="2124"/>
          <ac:spMkLst>
            <pc:docMk/>
            <pc:sldMk cId="523794578" sldId="290"/>
            <ac:spMk id="2" creationId="{BBDEF4D0-B9DA-42E8-B0BD-A4F45536FB4C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22:58.812" v="2125"/>
          <ac:spMkLst>
            <pc:docMk/>
            <pc:sldMk cId="523794578" sldId="290"/>
            <ac:spMk id="3" creationId="{B014033B-6350-4CA8-9F71-33A4F44ACCC4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3:31.360" v="2173" actId="20577"/>
          <ac:spMkLst>
            <pc:docMk/>
            <pc:sldMk cId="523794578" sldId="290"/>
            <ac:spMk id="5" creationId="{FC89532E-DCB9-4F97-B3C6-4ED8355438C2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24:01.267" v="2176" actId="1076"/>
          <ac:picMkLst>
            <pc:docMk/>
            <pc:sldMk cId="523794578" sldId="290"/>
            <ac:picMk id="6" creationId="{449955C1-C88F-4FD4-88B9-29828BCB5DF4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25:02.284" v="2185" actId="14100"/>
          <ac:picMkLst>
            <pc:docMk/>
            <pc:sldMk cId="523794578" sldId="290"/>
            <ac:picMk id="7" creationId="{335275B0-4E9E-4877-82DD-BE20990C8A11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24:52.846" v="2183" actId="1076"/>
          <ac:picMkLst>
            <pc:docMk/>
            <pc:sldMk cId="523794578" sldId="290"/>
            <ac:picMk id="9" creationId="{63B30AC6-B685-4D1F-A1D8-E4BF51A0A901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25:53.331" v="2199" actId="20577"/>
        <pc:sldMkLst>
          <pc:docMk/>
          <pc:sldMk cId="555806519" sldId="291"/>
        </pc:sldMkLst>
        <pc:spChg chg="del">
          <ac:chgData name="Nuria Velasco Pérez" userId="S::nvp1002@alu.ubu.es::da0cf2c5-9826-4a69-9ea6-68a275992e7a" providerId="AD" clId="Web-{59E253FF-4BBA-860A-494E-EAC27CE4A930}" dt="2021-12-12T00:25:10.799" v="2189"/>
          <ac:spMkLst>
            <pc:docMk/>
            <pc:sldMk cId="555806519" sldId="291"/>
            <ac:spMk id="2" creationId="{8018DB1E-218C-45B2-80A0-697CFEE50A4A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25:09.127" v="2188"/>
          <ac:spMkLst>
            <pc:docMk/>
            <pc:sldMk cId="555806519" sldId="291"/>
            <ac:spMk id="3" creationId="{5A2EFFAE-5D1F-4F8E-840D-AA9B7718E1D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5:53.331" v="2199" actId="20577"/>
          <ac:spMkLst>
            <pc:docMk/>
            <pc:sldMk cId="555806519" sldId="291"/>
            <ac:spMk id="5" creationId="{AC2E2256-0D10-4276-ACBC-BA1A8EC3AC98}"/>
          </ac:spMkLst>
        </pc:spChg>
      </pc:sldChg>
      <pc:sldChg chg="addSp delSp modSp new">
        <pc:chgData name="Nuria Velasco Pérez" userId="S::nvp1002@alu.ubu.es::da0cf2c5-9826-4a69-9ea6-68a275992e7a" providerId="AD" clId="Web-{59E253FF-4BBA-860A-494E-EAC27CE4A930}" dt="2021-12-12T00:29:34.117" v="2336"/>
        <pc:sldMkLst>
          <pc:docMk/>
          <pc:sldMk cId="2941250686" sldId="292"/>
        </pc:sldMkLst>
        <pc:spChg chg="del">
          <ac:chgData name="Nuria Velasco Pérez" userId="S::nvp1002@alu.ubu.es::da0cf2c5-9826-4a69-9ea6-68a275992e7a" providerId="AD" clId="Web-{59E253FF-4BBA-860A-494E-EAC27CE4A930}" dt="2021-12-12T00:25:54.910" v="2201"/>
          <ac:spMkLst>
            <pc:docMk/>
            <pc:sldMk cId="2941250686" sldId="292"/>
            <ac:spMk id="2" creationId="{433EA034-E34D-4C22-8264-5666E4745C0C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25:57.144" v="2202"/>
          <ac:spMkLst>
            <pc:docMk/>
            <pc:sldMk cId="2941250686" sldId="292"/>
            <ac:spMk id="3" creationId="{DCF34C38-9506-4FC5-B527-D7A0B2F31B6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6:12.785" v="2218" actId="20577"/>
          <ac:spMkLst>
            <pc:docMk/>
            <pc:sldMk cId="2941250686" sldId="292"/>
            <ac:spMk id="6" creationId="{BAF095D9-82BE-46BB-9BE3-C3B7F2AFAB22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26:29.316" v="2223"/>
          <ac:spMkLst>
            <pc:docMk/>
            <pc:sldMk cId="2941250686" sldId="292"/>
            <ac:spMk id="8" creationId="{E41B856D-B78D-4B0C-97AC-AE397A35532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6:42.535" v="2227" actId="1076"/>
          <ac:spMkLst>
            <pc:docMk/>
            <pc:sldMk cId="2941250686" sldId="292"/>
            <ac:spMk id="10" creationId="{3C781214-F091-4520-A8E7-A85CF315C9F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6:53.317" v="2229" actId="1076"/>
          <ac:spMkLst>
            <pc:docMk/>
            <pc:sldMk cId="2941250686" sldId="292"/>
            <ac:spMk id="12" creationId="{EF6CEB02-2F89-4BCC-A5E1-00B00CCDFF0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7:38.021" v="2266" actId="1076"/>
          <ac:spMkLst>
            <pc:docMk/>
            <pc:sldMk cId="2941250686" sldId="292"/>
            <ac:spMk id="14" creationId="{91235510-4B85-4D47-BA81-B3A9D1638818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29:34.117" v="2336"/>
          <ac:spMkLst>
            <pc:docMk/>
            <pc:sldMk cId="2941250686" sldId="292"/>
            <ac:spMk id="16" creationId="{F8412996-532E-4E00-A6F2-085D1DEAF144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26:20.754" v="2221" actId="1076"/>
          <ac:picMkLst>
            <pc:docMk/>
            <pc:sldMk cId="2941250686" sldId="292"/>
            <ac:picMk id="4" creationId="{568A36C2-5A78-4553-83C9-C174B58BB09D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2T00:27:48.865" v="2270"/>
          <ac:cxnSpMkLst>
            <pc:docMk/>
            <pc:sldMk cId="2941250686" sldId="292"/>
            <ac:cxnSpMk id="15" creationId="{0E54F643-F528-48BD-BEB4-C9B5548EB5EF}"/>
          </ac:cxnSpMkLst>
        </pc:cxnChg>
      </pc:sldChg>
      <pc:sldChg chg="addSp delSp modSp new">
        <pc:chgData name="Nuria Velasco Pérez" userId="S::nvp1002@alu.ubu.es::da0cf2c5-9826-4a69-9ea6-68a275992e7a" providerId="AD" clId="Web-{59E253FF-4BBA-860A-494E-EAC27CE4A930}" dt="2021-12-12T00:32:01.307" v="2369" actId="14100"/>
        <pc:sldMkLst>
          <pc:docMk/>
          <pc:sldMk cId="563756112" sldId="293"/>
        </pc:sldMkLst>
        <pc:spChg chg="del">
          <ac:chgData name="Nuria Velasco Pérez" userId="S::nvp1002@alu.ubu.es::da0cf2c5-9826-4a69-9ea6-68a275992e7a" providerId="AD" clId="Web-{59E253FF-4BBA-860A-494E-EAC27CE4A930}" dt="2021-12-12T00:29:44.336" v="2338"/>
          <ac:spMkLst>
            <pc:docMk/>
            <pc:sldMk cId="563756112" sldId="293"/>
            <ac:spMk id="2" creationId="{E0907572-AE9E-41C0-8B3B-C398A4970CB5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29:46.477" v="2339"/>
          <ac:spMkLst>
            <pc:docMk/>
            <pc:sldMk cId="563756112" sldId="293"/>
            <ac:spMk id="3" creationId="{5E601E2C-66E0-4FBA-841B-7E7330E90F7F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31:27.557" v="2363" actId="1076"/>
          <ac:picMkLst>
            <pc:docMk/>
            <pc:sldMk cId="563756112" sldId="293"/>
            <ac:picMk id="4" creationId="{FEB7E969-1B68-409A-A8FE-D193D98FB818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31:33.557" v="2365" actId="14100"/>
          <ac:picMkLst>
            <pc:docMk/>
            <pc:sldMk cId="563756112" sldId="293"/>
            <ac:picMk id="5" creationId="{8A4906A6-EFE9-42E9-A000-8B52685058EA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31:21.088" v="2361" actId="1076"/>
          <ac:picMkLst>
            <pc:docMk/>
            <pc:sldMk cId="563756112" sldId="293"/>
            <ac:picMk id="6" creationId="{7F486119-0319-40FB-A746-2097266BE81D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32:01.307" v="2369" actId="14100"/>
          <ac:picMkLst>
            <pc:docMk/>
            <pc:sldMk cId="563756112" sldId="293"/>
            <ac:picMk id="7" creationId="{890862F7-A30D-43A7-A94D-F6FAB28BE3A2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39:06.019" v="2652" actId="1076"/>
        <pc:sldMkLst>
          <pc:docMk/>
          <pc:sldMk cId="1273805030" sldId="294"/>
        </pc:sldMkLst>
        <pc:spChg chg="del">
          <ac:chgData name="Nuria Velasco Pérez" userId="S::nvp1002@alu.ubu.es::da0cf2c5-9826-4a69-9ea6-68a275992e7a" providerId="AD" clId="Web-{59E253FF-4BBA-860A-494E-EAC27CE4A930}" dt="2021-12-12T00:32:40.746" v="2372"/>
          <ac:spMkLst>
            <pc:docMk/>
            <pc:sldMk cId="1273805030" sldId="294"/>
            <ac:spMk id="2" creationId="{D568192A-FA90-4563-8E95-B8DA26FB6250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32:38.121" v="2371"/>
          <ac:spMkLst>
            <pc:docMk/>
            <pc:sldMk cId="1273805030" sldId="294"/>
            <ac:spMk id="3" creationId="{00396E9A-FC5E-44B0-9E43-F7F23C853BF5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32:54.340" v="2388" actId="20577"/>
          <ac:spMkLst>
            <pc:docMk/>
            <pc:sldMk cId="1273805030" sldId="294"/>
            <ac:spMk id="6" creationId="{4D3F2917-CC0C-40FA-B4A9-88F0CF1B76E5}"/>
          </ac:spMkLst>
        </pc:spChg>
        <pc:spChg chg="add">
          <ac:chgData name="Nuria Velasco Pérez" userId="S::nvp1002@alu.ubu.es::da0cf2c5-9826-4a69-9ea6-68a275992e7a" providerId="AD" clId="Web-{59E253FF-4BBA-860A-494E-EAC27CE4A930}" dt="2021-12-12T00:33:09.277" v="2392"/>
          <ac:spMkLst>
            <pc:docMk/>
            <pc:sldMk cId="1273805030" sldId="294"/>
            <ac:spMk id="8" creationId="{BFE7D43F-2127-4E9C-A008-9E36D20A508F}"/>
          </ac:spMkLst>
        </pc:spChg>
        <pc:spChg chg="add">
          <ac:chgData name="Nuria Velasco Pérez" userId="S::nvp1002@alu.ubu.es::da0cf2c5-9826-4a69-9ea6-68a275992e7a" providerId="AD" clId="Web-{59E253FF-4BBA-860A-494E-EAC27CE4A930}" dt="2021-12-12T00:33:17.012" v="2393"/>
          <ac:spMkLst>
            <pc:docMk/>
            <pc:sldMk cId="1273805030" sldId="294"/>
            <ac:spMk id="10" creationId="{2A4E5584-C49D-4B93-A6B8-C8DE6D68DB1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33:56.872" v="2414" actId="20577"/>
          <ac:spMkLst>
            <pc:docMk/>
            <pc:sldMk cId="1273805030" sldId="294"/>
            <ac:spMk id="12" creationId="{DEE810FF-1651-4D37-83BC-C650FA2D812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35:11.233" v="2477" actId="20577"/>
          <ac:spMkLst>
            <pc:docMk/>
            <pc:sldMk cId="1273805030" sldId="294"/>
            <ac:spMk id="15" creationId="{41AFD7FB-67ED-4C75-A458-C790A76B4897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39:06.019" v="2652" actId="1076"/>
          <ac:spMkLst>
            <pc:docMk/>
            <pc:sldMk cId="1273805030" sldId="294"/>
            <ac:spMk id="17" creationId="{C324F188-0BF0-4E1C-9229-F04CA6ACA185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2T00:33:03.746" v="2391" actId="14100"/>
          <ac:picMkLst>
            <pc:docMk/>
            <pc:sldMk cId="1273805030" sldId="294"/>
            <ac:picMk id="4" creationId="{549E0ECF-B5E5-4115-B166-2DE05B256FE1}"/>
          </ac:picMkLst>
        </pc:picChg>
        <pc:cxnChg chg="add mod">
          <ac:chgData name="Nuria Velasco Pérez" userId="S::nvp1002@alu.ubu.es::da0cf2c5-9826-4a69-9ea6-68a275992e7a" providerId="AD" clId="Web-{59E253FF-4BBA-860A-494E-EAC27CE4A930}" dt="2021-12-12T00:34:09.857" v="2418"/>
          <ac:cxnSpMkLst>
            <pc:docMk/>
            <pc:sldMk cId="1273805030" sldId="294"/>
            <ac:cxnSpMk id="13" creationId="{2935555A-32DB-4D28-B62C-C0006361891F}"/>
          </ac:cxnSpMkLst>
        </pc:cxnChg>
      </pc:sldChg>
      <pc:sldChg chg="addSp delSp modSp new addAnim modAnim">
        <pc:chgData name="Nuria Velasco Pérez" userId="S::nvp1002@alu.ubu.es::da0cf2c5-9826-4a69-9ea6-68a275992e7a" providerId="AD" clId="Web-{59E253FF-4BBA-860A-494E-EAC27CE4A930}" dt="2021-12-12T00:38:32.362" v="2647"/>
        <pc:sldMkLst>
          <pc:docMk/>
          <pc:sldMk cId="271337617" sldId="295"/>
        </pc:sldMkLst>
        <pc:spChg chg="del">
          <ac:chgData name="Nuria Velasco Pérez" userId="S::nvp1002@alu.ubu.es::da0cf2c5-9826-4a69-9ea6-68a275992e7a" providerId="AD" clId="Web-{59E253FF-4BBA-860A-494E-EAC27CE4A930}" dt="2021-12-12T00:35:17.702" v="2479"/>
          <ac:spMkLst>
            <pc:docMk/>
            <pc:sldMk cId="271337617" sldId="295"/>
            <ac:spMk id="2" creationId="{22F804D9-B550-455D-A8D8-1D11C499E716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35:19.389" v="2480"/>
          <ac:spMkLst>
            <pc:docMk/>
            <pc:sldMk cId="271337617" sldId="295"/>
            <ac:spMk id="3" creationId="{70947F9A-623D-413D-8622-DF189F40DF73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38:32.362" v="2647"/>
          <ac:spMkLst>
            <pc:docMk/>
            <pc:sldMk cId="271337617" sldId="295"/>
            <ac:spMk id="8" creationId="{34D15D36-E5A7-4AE5-9AC6-30D4DF96D7A5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35:41.437" v="2484" actId="1076"/>
          <ac:picMkLst>
            <pc:docMk/>
            <pc:sldMk cId="271337617" sldId="295"/>
            <ac:picMk id="4" creationId="{6FA9D9EA-6FBC-4610-8903-DA6E98740B9B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36:20.891" v="2489" actId="1076"/>
          <ac:picMkLst>
            <pc:docMk/>
            <pc:sldMk cId="271337617" sldId="295"/>
            <ac:picMk id="5" creationId="{0BE79EE1-A29F-41A2-9942-925820447A7C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36:51.251" v="2496" actId="1076"/>
          <ac:picMkLst>
            <pc:docMk/>
            <pc:sldMk cId="271337617" sldId="295"/>
            <ac:picMk id="6" creationId="{D2CAFCCD-37E7-41D7-9556-73A9E0966509}"/>
          </ac:picMkLst>
        </pc:picChg>
      </pc:sldChg>
      <pc:sldChg chg="addSp delSp modSp new addAnim modAnim">
        <pc:chgData name="Nuria Velasco Pérez" userId="S::nvp1002@alu.ubu.es::da0cf2c5-9826-4a69-9ea6-68a275992e7a" providerId="AD" clId="Web-{59E253FF-4BBA-860A-494E-EAC27CE4A930}" dt="2021-12-12T00:41:29.272" v="2686"/>
        <pc:sldMkLst>
          <pc:docMk/>
          <pc:sldMk cId="4129037702" sldId="296"/>
        </pc:sldMkLst>
        <pc:spChg chg="del">
          <ac:chgData name="Nuria Velasco Pérez" userId="S::nvp1002@alu.ubu.es::da0cf2c5-9826-4a69-9ea6-68a275992e7a" providerId="AD" clId="Web-{59E253FF-4BBA-860A-494E-EAC27CE4A930}" dt="2021-12-12T00:39:40.832" v="2654"/>
          <ac:spMkLst>
            <pc:docMk/>
            <pc:sldMk cId="4129037702" sldId="296"/>
            <ac:spMk id="2" creationId="{ABC63CE3-39BE-4616-B353-360787E6C8F5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39:42.754" v="2655"/>
          <ac:spMkLst>
            <pc:docMk/>
            <pc:sldMk cId="4129037702" sldId="296"/>
            <ac:spMk id="3" creationId="{E75265B8-8BE4-4ECD-BCDD-B4472D61CFF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0:01.207" v="2667" actId="20577"/>
          <ac:spMkLst>
            <pc:docMk/>
            <pc:sldMk cId="4129037702" sldId="296"/>
            <ac:spMk id="6" creationId="{A8031903-7C24-4AE8-8E66-FDA761AAE9C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0:15.255" v="2674" actId="20577"/>
          <ac:spMkLst>
            <pc:docMk/>
            <pc:sldMk cId="4129037702" sldId="296"/>
            <ac:spMk id="7" creationId="{B601A0B6-D90E-49AC-924D-4E1AC07BBC4E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0:41.286" v="2678" actId="1076"/>
          <ac:spMkLst>
            <pc:docMk/>
            <pc:sldMk cId="4129037702" sldId="296"/>
            <ac:spMk id="9" creationId="{7071CB20-2412-4639-A507-032B9D186737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40:31.911" v="2677" actId="1076"/>
          <ac:picMkLst>
            <pc:docMk/>
            <pc:sldMk cId="4129037702" sldId="296"/>
            <ac:picMk id="4" creationId="{DDD3B979-B940-48DC-B324-1449677BE907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41:25.100" v="2684" actId="1076"/>
          <ac:picMkLst>
            <pc:docMk/>
            <pc:sldMk cId="4129037702" sldId="296"/>
            <ac:picMk id="10" creationId="{082FC9E2-AD2A-4C41-AD2D-BD9CE71BD007}"/>
          </ac:picMkLst>
        </pc:picChg>
      </pc:sldChg>
      <pc:sldChg chg="addSp delSp modSp new addAnim">
        <pc:chgData name="Nuria Velasco Pérez" userId="S::nvp1002@alu.ubu.es::da0cf2c5-9826-4a69-9ea6-68a275992e7a" providerId="AD" clId="Web-{59E253FF-4BBA-860A-494E-EAC27CE4A930}" dt="2021-12-12T00:43:01.680" v="2736" actId="1076"/>
        <pc:sldMkLst>
          <pc:docMk/>
          <pc:sldMk cId="1487308387" sldId="297"/>
        </pc:sldMkLst>
        <pc:spChg chg="del">
          <ac:chgData name="Nuria Velasco Pérez" userId="S::nvp1002@alu.ubu.es::da0cf2c5-9826-4a69-9ea6-68a275992e7a" providerId="AD" clId="Web-{59E253FF-4BBA-860A-494E-EAC27CE4A930}" dt="2021-12-12T00:42:17.507" v="2689"/>
          <ac:spMkLst>
            <pc:docMk/>
            <pc:sldMk cId="1487308387" sldId="297"/>
            <ac:spMk id="2" creationId="{806E7BA7-B595-4CE1-87D4-253753AE365D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42:15.616" v="2688"/>
          <ac:spMkLst>
            <pc:docMk/>
            <pc:sldMk cId="1487308387" sldId="297"/>
            <ac:spMk id="3" creationId="{2BF345E1-6EBA-464E-811E-9EBC78C02191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3:01.680" v="2736" actId="1076"/>
          <ac:spMkLst>
            <pc:docMk/>
            <pc:sldMk cId="1487308387" sldId="297"/>
            <ac:spMk id="6" creationId="{25C09CB1-F1CC-434F-85F7-DBE1A8544BC4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2T00:42:25.835" v="2692" actId="1076"/>
          <ac:picMkLst>
            <pc:docMk/>
            <pc:sldMk cId="1487308387" sldId="297"/>
            <ac:picMk id="4" creationId="{07F519BE-703A-4925-83BF-40BE0F7D97AF}"/>
          </ac:picMkLst>
        </pc:picChg>
      </pc:sldChg>
      <pc:sldChg chg="addSp delSp modSp new addAnim delAnim modAnim">
        <pc:chgData name="Nuria Velasco Pérez" userId="S::nvp1002@alu.ubu.es::da0cf2c5-9826-4a69-9ea6-68a275992e7a" providerId="AD" clId="Web-{59E253FF-4BBA-860A-494E-EAC27CE4A930}" dt="2021-12-12T00:46:20.637" v="2858" actId="1076"/>
        <pc:sldMkLst>
          <pc:docMk/>
          <pc:sldMk cId="922620305" sldId="298"/>
        </pc:sldMkLst>
        <pc:spChg chg="del">
          <ac:chgData name="Nuria Velasco Pérez" userId="S::nvp1002@alu.ubu.es::da0cf2c5-9826-4a69-9ea6-68a275992e7a" providerId="AD" clId="Web-{59E253FF-4BBA-860A-494E-EAC27CE4A930}" dt="2021-12-12T00:43:17.789" v="2738"/>
          <ac:spMkLst>
            <pc:docMk/>
            <pc:sldMk cId="922620305" sldId="298"/>
            <ac:spMk id="2" creationId="{29163EC5-0920-4F52-95BC-B36BA4F90E6E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43:19.555" v="2739"/>
          <ac:spMkLst>
            <pc:docMk/>
            <pc:sldMk cId="922620305" sldId="298"/>
            <ac:spMk id="3" creationId="{A8EF077E-97D6-42C9-8B85-8C41094C48BD}"/>
          </ac:spMkLst>
        </pc:spChg>
        <pc:spChg chg="add del mod">
          <ac:chgData name="Nuria Velasco Pérez" userId="S::nvp1002@alu.ubu.es::da0cf2c5-9826-4a69-9ea6-68a275992e7a" providerId="AD" clId="Web-{59E253FF-4BBA-860A-494E-EAC27CE4A930}" dt="2021-12-12T00:46:04.793" v="2854"/>
          <ac:spMkLst>
            <pc:docMk/>
            <pc:sldMk cId="922620305" sldId="298"/>
            <ac:spMk id="8" creationId="{C3B67ECB-F39C-4BDB-8106-61B134062F79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6:20.637" v="2858" actId="1076"/>
          <ac:spMkLst>
            <pc:docMk/>
            <pc:sldMk cId="922620305" sldId="298"/>
            <ac:spMk id="9" creationId="{7ACD9BF0-5C2C-4F19-A882-3BB6DEE4D090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43:27.180" v="2743" actId="1076"/>
          <ac:picMkLst>
            <pc:docMk/>
            <pc:sldMk cId="922620305" sldId="298"/>
            <ac:picMk id="4" creationId="{D8A44CE8-E4B0-439E-949C-AFFC41EF3F4B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44:37.432" v="2752" actId="1076"/>
          <ac:picMkLst>
            <pc:docMk/>
            <pc:sldMk cId="922620305" sldId="298"/>
            <ac:picMk id="5" creationId="{57059E69-E49D-41D6-9B40-A625D3E622FC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0:44:51.791" v="2757" actId="1076"/>
          <ac:picMkLst>
            <pc:docMk/>
            <pc:sldMk cId="922620305" sldId="298"/>
            <ac:picMk id="6" creationId="{2CE04FE3-AA18-4FC7-808D-E49D620CF18D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47:32.904" v="2872" actId="1076"/>
        <pc:sldMkLst>
          <pc:docMk/>
          <pc:sldMk cId="2228963159" sldId="299"/>
        </pc:sldMkLst>
        <pc:spChg chg="del">
          <ac:chgData name="Nuria Velasco Pérez" userId="S::nvp1002@alu.ubu.es::da0cf2c5-9826-4a69-9ea6-68a275992e7a" providerId="AD" clId="Web-{59E253FF-4BBA-860A-494E-EAC27CE4A930}" dt="2021-12-12T00:47:01.888" v="2860"/>
          <ac:spMkLst>
            <pc:docMk/>
            <pc:sldMk cId="2228963159" sldId="299"/>
            <ac:spMk id="2" creationId="{BB3EE265-2B4B-4B1F-ABAA-193C08019051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47:04.216" v="2861"/>
          <ac:spMkLst>
            <pc:docMk/>
            <pc:sldMk cId="2228963159" sldId="299"/>
            <ac:spMk id="3" creationId="{EED2FDB3-E9FE-4333-AF55-85292A017A5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7:08.591" v="2866" actId="20577"/>
          <ac:spMkLst>
            <pc:docMk/>
            <pc:sldMk cId="2228963159" sldId="299"/>
            <ac:spMk id="5" creationId="{A2F7818C-2173-47D5-8C76-48FD752936E1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47:32.904" v="2872" actId="1076"/>
          <ac:picMkLst>
            <pc:docMk/>
            <pc:sldMk cId="2228963159" sldId="299"/>
            <ac:picMk id="6" creationId="{C4C8BCF5-04E4-4F3F-B5F3-5CC8D84432BA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49:41.453" v="2904" actId="1076"/>
        <pc:sldMkLst>
          <pc:docMk/>
          <pc:sldMk cId="589085909" sldId="300"/>
        </pc:sldMkLst>
        <pc:spChg chg="del">
          <ac:chgData name="Nuria Velasco Pérez" userId="S::nvp1002@alu.ubu.es::da0cf2c5-9826-4a69-9ea6-68a275992e7a" providerId="AD" clId="Web-{59E253FF-4BBA-860A-494E-EAC27CE4A930}" dt="2021-12-12T00:48:02.014" v="2874"/>
          <ac:spMkLst>
            <pc:docMk/>
            <pc:sldMk cId="589085909" sldId="300"/>
            <ac:spMk id="2" creationId="{612175DC-8521-433D-8C3D-B5A957A9BBA7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48:03.623" v="2875"/>
          <ac:spMkLst>
            <pc:docMk/>
            <pc:sldMk cId="589085909" sldId="300"/>
            <ac:spMk id="3" creationId="{C4D728F2-6EEC-4846-98FF-43833DEC1649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8:12.514" v="2877" actId="20577"/>
          <ac:spMkLst>
            <pc:docMk/>
            <pc:sldMk cId="589085909" sldId="300"/>
            <ac:spMk id="5" creationId="{3BFBB3D6-2D26-4449-B7E0-8FB8767ADF66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48:15.295" v="2881"/>
          <ac:spMkLst>
            <pc:docMk/>
            <pc:sldMk cId="589085909" sldId="300"/>
            <ac:spMk id="7" creationId="{651236CD-7984-4FEA-81C6-F799256B9062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48:14.420" v="2880"/>
          <ac:spMkLst>
            <pc:docMk/>
            <pc:sldMk cId="589085909" sldId="300"/>
            <ac:spMk id="9" creationId="{ABA77800-8E5C-42C3-90E1-BDE610FCC257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49:10.828" v="2898" actId="20577"/>
          <ac:spMkLst>
            <pc:docMk/>
            <pc:sldMk cId="589085909" sldId="300"/>
            <ac:spMk id="11" creationId="{D3111549-13C6-4EF3-89EE-A6DD93B583E5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48:39.686" v="2887"/>
          <ac:spMkLst>
            <pc:docMk/>
            <pc:sldMk cId="589085909" sldId="300"/>
            <ac:spMk id="13" creationId="{7E5E1D85-DE2B-4EE6-9384-109296D88291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48:37.155" v="2886"/>
          <ac:spMkLst>
            <pc:docMk/>
            <pc:sldMk cId="589085909" sldId="300"/>
            <ac:spMk id="15" creationId="{6E748BFA-0AE6-405A-9DED-B2D222C629DD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49:41.453" v="2904" actId="1076"/>
          <ac:picMkLst>
            <pc:docMk/>
            <pc:sldMk cId="589085909" sldId="300"/>
            <ac:picMk id="16" creationId="{FF60C409-2271-4C86-B29A-3825FA1062D8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51:43.002" v="2947" actId="1076"/>
        <pc:sldMkLst>
          <pc:docMk/>
          <pc:sldMk cId="1970180805" sldId="301"/>
        </pc:sldMkLst>
        <pc:spChg chg="del">
          <ac:chgData name="Nuria Velasco Pérez" userId="S::nvp1002@alu.ubu.es::da0cf2c5-9826-4a69-9ea6-68a275992e7a" providerId="AD" clId="Web-{59E253FF-4BBA-860A-494E-EAC27CE4A930}" dt="2021-12-12T00:50:29.970" v="2906"/>
          <ac:spMkLst>
            <pc:docMk/>
            <pc:sldMk cId="1970180805" sldId="301"/>
            <ac:spMk id="2" creationId="{827BB446-A4D6-42B2-A35C-7D092C9B95ED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50:32.673" v="2907"/>
          <ac:spMkLst>
            <pc:docMk/>
            <pc:sldMk cId="1970180805" sldId="301"/>
            <ac:spMk id="3" creationId="{9F1DEFAF-0356-4FDC-AE90-CF3CC5826A9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0:46.079" v="2933" actId="20577"/>
          <ac:spMkLst>
            <pc:docMk/>
            <pc:sldMk cId="1970180805" sldId="301"/>
            <ac:spMk id="5" creationId="{3609EBD0-FEB2-4746-8195-99315834C0F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1:17.549" v="2941" actId="1076"/>
          <ac:spMkLst>
            <pc:docMk/>
            <pc:sldMk cId="1970180805" sldId="301"/>
            <ac:spMk id="8" creationId="{7C9C2ED9-0106-4D50-BEEB-507488358CF0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1:27.658" v="2943" actId="1076"/>
          <ac:spMkLst>
            <pc:docMk/>
            <pc:sldMk cId="1970180805" sldId="301"/>
            <ac:spMk id="10" creationId="{82FD3FD3-160C-46F6-BC0D-6CCFB871BCFC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1:43.002" v="2947" actId="1076"/>
          <ac:spMkLst>
            <pc:docMk/>
            <pc:sldMk cId="1970180805" sldId="301"/>
            <ac:spMk id="12" creationId="{20101337-16A7-483E-A693-67B57DE30EF7}"/>
          </ac:spMkLst>
        </pc:spChg>
        <pc:picChg chg="add mod">
          <ac:chgData name="Nuria Velasco Pérez" userId="S::nvp1002@alu.ubu.es::da0cf2c5-9826-4a69-9ea6-68a275992e7a" providerId="AD" clId="Web-{59E253FF-4BBA-860A-494E-EAC27CE4A930}" dt="2021-12-12T00:51:07.002" v="2939" actId="1076"/>
          <ac:picMkLst>
            <pc:docMk/>
            <pc:sldMk cId="1970180805" sldId="301"/>
            <ac:picMk id="6" creationId="{9F45B66E-B628-45BD-8D04-D6363169FB99}"/>
          </ac:picMkLst>
        </pc:picChg>
      </pc:sldChg>
      <pc:sldChg chg="addSp delSp modSp new">
        <pc:chgData name="Nuria Velasco Pérez" userId="S::nvp1002@alu.ubu.es::da0cf2c5-9826-4a69-9ea6-68a275992e7a" providerId="AD" clId="Web-{59E253FF-4BBA-860A-494E-EAC27CE4A930}" dt="2021-12-12T00:54:05.412" v="2973" actId="1076"/>
        <pc:sldMkLst>
          <pc:docMk/>
          <pc:sldMk cId="1018103028" sldId="302"/>
        </pc:sldMkLst>
        <pc:spChg chg="del">
          <ac:chgData name="Nuria Velasco Pérez" userId="S::nvp1002@alu.ubu.es::da0cf2c5-9826-4a69-9ea6-68a275992e7a" providerId="AD" clId="Web-{59E253FF-4BBA-860A-494E-EAC27CE4A930}" dt="2021-12-12T00:53:29.755" v="2950"/>
          <ac:spMkLst>
            <pc:docMk/>
            <pc:sldMk cId="1018103028" sldId="302"/>
            <ac:spMk id="2" creationId="{20F6B60D-3F31-4FDB-BEC7-C19F01F3E036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53:21.989" v="2949"/>
          <ac:spMkLst>
            <pc:docMk/>
            <pc:sldMk cId="1018103028" sldId="302"/>
            <ac:spMk id="3" creationId="{80F1B8F7-3BEE-4E40-960F-FE8C6DE85F12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3:40.583" v="2965" actId="20577"/>
          <ac:spMkLst>
            <pc:docMk/>
            <pc:sldMk cId="1018103028" sldId="302"/>
            <ac:spMk id="6" creationId="{7A17A54E-184B-4BC6-B471-F9E1636C8BF6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3:58.724" v="2971" actId="1076"/>
          <ac:spMkLst>
            <pc:docMk/>
            <pc:sldMk cId="1018103028" sldId="302"/>
            <ac:spMk id="8" creationId="{1127CFB3-93E1-4988-B835-972E05DCC857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0:54:05.412" v="2973" actId="1076"/>
          <ac:spMkLst>
            <pc:docMk/>
            <pc:sldMk cId="1018103028" sldId="302"/>
            <ac:spMk id="10" creationId="{CC50182D-E9E3-4E63-8236-55ABEEB84FEC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2T00:53:50.692" v="2969" actId="1076"/>
          <ac:picMkLst>
            <pc:docMk/>
            <pc:sldMk cId="1018103028" sldId="302"/>
            <ac:picMk id="4" creationId="{E83B78D5-E42C-467B-AE31-B848D3DF7533}"/>
          </ac:picMkLst>
        </pc:picChg>
      </pc:sldChg>
      <pc:sldChg chg="addSp delSp modSp new mod setBg">
        <pc:chgData name="Nuria Velasco Pérez" userId="S::nvp1002@alu.ubu.es::da0cf2c5-9826-4a69-9ea6-68a275992e7a" providerId="AD" clId="Web-{59E253FF-4BBA-860A-494E-EAC27CE4A930}" dt="2021-12-12T01:01:10.561" v="3006" actId="1076"/>
        <pc:sldMkLst>
          <pc:docMk/>
          <pc:sldMk cId="1704161900" sldId="303"/>
        </pc:sldMkLst>
        <pc:spChg chg="del">
          <ac:chgData name="Nuria Velasco Pérez" userId="S::nvp1002@alu.ubu.es::da0cf2c5-9826-4a69-9ea6-68a275992e7a" providerId="AD" clId="Web-{59E253FF-4BBA-860A-494E-EAC27CE4A930}" dt="2021-12-12T00:56:12.867" v="2975"/>
          <ac:spMkLst>
            <pc:docMk/>
            <pc:sldMk cId="1704161900" sldId="303"/>
            <ac:spMk id="2" creationId="{D7704A3D-BAA4-4F4E-88C5-0114D0889920}"/>
          </ac:spMkLst>
        </pc:spChg>
        <pc:spChg chg="del">
          <ac:chgData name="Nuria Velasco Pérez" userId="S::nvp1002@alu.ubu.es::da0cf2c5-9826-4a69-9ea6-68a275992e7a" providerId="AD" clId="Web-{59E253FF-4BBA-860A-494E-EAC27CE4A930}" dt="2021-12-12T00:56:15.117" v="2976"/>
          <ac:spMkLst>
            <pc:docMk/>
            <pc:sldMk cId="1704161900" sldId="303"/>
            <ac:spMk id="3" creationId="{6EF3717D-27B6-4030-B6F2-E817B5DF5CBA}"/>
          </ac:spMkLst>
        </pc:spChg>
        <pc:spChg chg="add mod">
          <ac:chgData name="Nuria Velasco Pérez" userId="S::nvp1002@alu.ubu.es::da0cf2c5-9826-4a69-9ea6-68a275992e7a" providerId="AD" clId="Web-{59E253FF-4BBA-860A-494E-EAC27CE4A930}" dt="2021-12-12T01:01:10.561" v="3006" actId="1076"/>
          <ac:spMkLst>
            <pc:docMk/>
            <pc:sldMk cId="1704161900" sldId="303"/>
            <ac:spMk id="5" creationId="{FB27A051-4E35-4329-BE30-EE7ACB4FE1FB}"/>
          </ac:spMkLst>
        </pc:spChg>
        <pc:spChg chg="add del">
          <ac:chgData name="Nuria Velasco Pérez" userId="S::nvp1002@alu.ubu.es::da0cf2c5-9826-4a69-9ea6-68a275992e7a" providerId="AD" clId="Web-{59E253FF-4BBA-860A-494E-EAC27CE4A930}" dt="2021-12-12T00:59:59.169" v="2995"/>
          <ac:spMkLst>
            <pc:docMk/>
            <pc:sldMk cId="1704161900" sldId="303"/>
            <ac:spMk id="7" creationId="{9561A6FF-0870-4FCC-9336-B890BBAA23D0}"/>
          </ac:spMkLst>
        </pc:spChg>
        <pc:spChg chg="add">
          <ac:chgData name="Nuria Velasco Pérez" userId="S::nvp1002@alu.ubu.es::da0cf2c5-9826-4a69-9ea6-68a275992e7a" providerId="AD" clId="Web-{59E253FF-4BBA-860A-494E-EAC27CE4A930}" dt="2021-12-12T01:00:52.951" v="3003"/>
          <ac:spMkLst>
            <pc:docMk/>
            <pc:sldMk cId="1704161900" sldId="303"/>
            <ac:spMk id="15" creationId="{B7B42F36-B3C1-4247-AF36-090F0134ED59}"/>
          </ac:spMkLst>
        </pc:spChg>
        <pc:spChg chg="add">
          <ac:chgData name="Nuria Velasco Pérez" userId="S::nvp1002@alu.ubu.es::da0cf2c5-9826-4a69-9ea6-68a275992e7a" providerId="AD" clId="Web-{59E253FF-4BBA-860A-494E-EAC27CE4A930}" dt="2021-12-12T01:00:52.951" v="3003"/>
          <ac:spMkLst>
            <pc:docMk/>
            <pc:sldMk cId="1704161900" sldId="303"/>
            <ac:spMk id="17" creationId="{FEF131A2-E574-4D95-A322-C5FF0B64E821}"/>
          </ac:spMkLst>
        </pc:spChg>
        <pc:spChg chg="add">
          <ac:chgData name="Nuria Velasco Pérez" userId="S::nvp1002@alu.ubu.es::da0cf2c5-9826-4a69-9ea6-68a275992e7a" providerId="AD" clId="Web-{59E253FF-4BBA-860A-494E-EAC27CE4A930}" dt="2021-12-12T01:00:52.951" v="3003"/>
          <ac:spMkLst>
            <pc:docMk/>
            <pc:sldMk cId="1704161900" sldId="303"/>
            <ac:spMk id="19" creationId="{696B4F8D-F261-41C2-B0A1-B0899F667F0C}"/>
          </ac:spMkLst>
        </pc:spChg>
        <pc:spChg chg="add">
          <ac:chgData name="Nuria Velasco Pérez" userId="S::nvp1002@alu.ubu.es::da0cf2c5-9826-4a69-9ea6-68a275992e7a" providerId="AD" clId="Web-{59E253FF-4BBA-860A-494E-EAC27CE4A930}" dt="2021-12-12T01:00:52.951" v="3003"/>
          <ac:spMkLst>
            <pc:docMk/>
            <pc:sldMk cId="1704161900" sldId="303"/>
            <ac:spMk id="21" creationId="{A3C7563A-4B20-4E0B-8548-374928B55F30}"/>
          </ac:spMkLst>
        </pc:spChg>
        <pc:picChg chg="add mod ord">
          <ac:chgData name="Nuria Velasco Pérez" userId="S::nvp1002@alu.ubu.es::da0cf2c5-9826-4a69-9ea6-68a275992e7a" providerId="AD" clId="Web-{59E253FF-4BBA-860A-494E-EAC27CE4A930}" dt="2021-12-12T01:00:52.951" v="3003"/>
          <ac:picMkLst>
            <pc:docMk/>
            <pc:sldMk cId="1704161900" sldId="303"/>
            <ac:picMk id="8" creationId="{805A8B38-7B07-4E60-90C3-FBE59F8F10D3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1:00:52.951" v="3003"/>
          <ac:picMkLst>
            <pc:docMk/>
            <pc:sldMk cId="1704161900" sldId="303"/>
            <ac:picMk id="9" creationId="{98A4D898-D585-4370-9124-A4CD0CE7DD46}"/>
          </ac:picMkLst>
        </pc:picChg>
        <pc:picChg chg="add mod">
          <ac:chgData name="Nuria Velasco Pérez" userId="S::nvp1002@alu.ubu.es::da0cf2c5-9826-4a69-9ea6-68a275992e7a" providerId="AD" clId="Web-{59E253FF-4BBA-860A-494E-EAC27CE4A930}" dt="2021-12-12T01:00:52.951" v="3003"/>
          <ac:picMkLst>
            <pc:docMk/>
            <pc:sldMk cId="1704161900" sldId="303"/>
            <ac:picMk id="10" creationId="{E5A8CEC4-6D47-4993-A4FE-FEF27CE4C89A}"/>
          </ac:picMkLst>
        </pc:picChg>
      </pc:sldChg>
      <pc:sldChg chg="new">
        <pc:chgData name="Nuria Velasco Pérez" userId="S::nvp1002@alu.ubu.es::da0cf2c5-9826-4a69-9ea6-68a275992e7a" providerId="AD" clId="Web-{59E253FF-4BBA-860A-494E-EAC27CE4A930}" dt="2021-12-12T01:01:16.108" v="3007"/>
        <pc:sldMkLst>
          <pc:docMk/>
          <pc:sldMk cId="1114183755" sldId="304"/>
        </pc:sldMkLst>
      </pc:sldChg>
      <pc:sldMasterChg chg="mod setBg modSldLayout">
        <pc:chgData name="Nuria Velasco Pérez" userId="S::nvp1002@alu.ubu.es::da0cf2c5-9826-4a69-9ea6-68a275992e7a" providerId="AD" clId="Web-{59E253FF-4BBA-860A-494E-EAC27CE4A930}" dt="2021-12-11T22:48:48.247" v="25"/>
        <pc:sldMasterMkLst>
          <pc:docMk/>
          <pc:sldMasterMk cId="653069713" sldId="2147483648"/>
        </pc:sldMasterMkLst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2851712896" sldId="2147483649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3203782978" sldId="2147483650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802025339" sldId="2147483651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262111609" sldId="2147483652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2323217041" sldId="2147483653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3154368444" sldId="2147483654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861901705" sldId="2147483655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3812139172" sldId="2147483656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285420606" sldId="2147483657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1814259623" sldId="2147483658"/>
          </pc:sldLayoutMkLst>
        </pc:sldLayoutChg>
        <pc:sldLayoutChg chg="mod">
          <pc:chgData name="Nuria Velasco Pérez" userId="S::nvp1002@alu.ubu.es::da0cf2c5-9826-4a69-9ea6-68a275992e7a" providerId="AD" clId="Web-{59E253FF-4BBA-860A-494E-EAC27CE4A930}" dt="2021-12-11T22:48:48.247" v="25"/>
          <pc:sldLayoutMkLst>
            <pc:docMk/>
            <pc:sldMasterMk cId="653069713" sldId="2147483648"/>
            <pc:sldLayoutMk cId="2396008707" sldId="2147483659"/>
          </pc:sldLayoutMkLst>
        </pc:sldLayoutChg>
      </pc:sldMasterChg>
    </pc:docChg>
  </pc:docChgLst>
  <pc:docChgLst>
    <pc:chgData name="Maider Murugarren Ilundain" userId="S::mmi1006@alu.ubu.es::e5613976-01ce-411c-81e1-0abc297a62b1" providerId="AD" clId="Web-{D1068D4B-8137-796C-1695-CF83E8B9BAB7}"/>
    <pc:docChg chg="addSld delSld modSld">
      <pc:chgData name="Maider Murugarren Ilundain" userId="S::mmi1006@alu.ubu.es::e5613976-01ce-411c-81e1-0abc297a62b1" providerId="AD" clId="Web-{D1068D4B-8137-796C-1695-CF83E8B9BAB7}" dt="2021-12-12T19:42:41.096" v="847" actId="20577"/>
      <pc:docMkLst>
        <pc:docMk/>
      </pc:docMkLst>
      <pc:sldChg chg="addSp delSp modSp">
        <pc:chgData name="Maider Murugarren Ilundain" userId="S::mmi1006@alu.ubu.es::e5613976-01ce-411c-81e1-0abc297a62b1" providerId="AD" clId="Web-{D1068D4B-8137-796C-1695-CF83E8B9BAB7}" dt="2021-12-12T19:07:31.902" v="351" actId="20577"/>
        <pc:sldMkLst>
          <pc:docMk/>
          <pc:sldMk cId="1655057562" sldId="289"/>
        </pc:sldMkLst>
        <pc:spChg chg="add mod">
          <ac:chgData name="Maider Murugarren Ilundain" userId="S::mmi1006@alu.ubu.es::e5613976-01ce-411c-81e1-0abc297a62b1" providerId="AD" clId="Web-{D1068D4B-8137-796C-1695-CF83E8B9BAB7}" dt="2021-12-12T18:48:40.094" v="268" actId="1076"/>
          <ac:spMkLst>
            <pc:docMk/>
            <pc:sldMk cId="1655057562" sldId="289"/>
            <ac:spMk id="4" creationId="{A27CFD8F-6B3C-4B28-BBED-0FBDEE4F32F2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8:35:25.240" v="55"/>
          <ac:spMkLst>
            <pc:docMk/>
            <pc:sldMk cId="1655057562" sldId="289"/>
            <ac:spMk id="8" creationId="{BCCD091D-32BD-492E-B5A8-9A32EF65C0C9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07:31.902" v="351" actId="20577"/>
          <ac:spMkLst>
            <pc:docMk/>
            <pc:sldMk cId="1655057562" sldId="289"/>
            <ac:spMk id="13" creationId="{AD9845AA-E33D-4D64-B2A3-D63BE9FE150B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07:03.010" v="347" actId="20577"/>
          <ac:spMkLst>
            <pc:docMk/>
            <pc:sldMk cId="1655057562" sldId="289"/>
            <ac:spMk id="15" creationId="{E27D7021-01EF-4508-978A-85C5D4D10C03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48:51.391" v="270" actId="1076"/>
          <ac:spMkLst>
            <pc:docMk/>
            <pc:sldMk cId="1655057562" sldId="289"/>
            <ac:spMk id="16" creationId="{72A4B96C-8DFA-423B-8FAA-232836AA7125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06:39.212" v="344" actId="20577"/>
          <ac:spMkLst>
            <pc:docMk/>
            <pc:sldMk cId="1655057562" sldId="289"/>
            <ac:spMk id="17" creationId="{A1D43BD7-CCE2-4B2E-B291-E2C12F69D308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49:33.393" v="278" actId="1076"/>
          <ac:spMkLst>
            <pc:docMk/>
            <pc:sldMk cId="1655057562" sldId="289"/>
            <ac:spMk id="18" creationId="{7C825C08-CBAB-49ED-8080-8BEAB66C096A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05:30.476" v="340" actId="20577"/>
          <ac:spMkLst>
            <pc:docMk/>
            <pc:sldMk cId="1655057562" sldId="289"/>
            <ac:spMk id="19" creationId="{B89E63E8-15EA-4A59-A8AD-2F5BEA132F8F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8:49:15.752" v="275"/>
          <ac:spMkLst>
            <pc:docMk/>
            <pc:sldMk cId="1655057562" sldId="289"/>
            <ac:spMk id="20" creationId="{4D687D55-90E2-4312-8B25-9C8165FECEB5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49:21.814" v="277" actId="1076"/>
          <ac:spMkLst>
            <pc:docMk/>
            <pc:sldMk cId="1655057562" sldId="289"/>
            <ac:spMk id="21" creationId="{6A6B4967-F367-4C22-89F4-C922DC37256B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50:10.878" v="281" actId="1076"/>
          <ac:spMkLst>
            <pc:docMk/>
            <pc:sldMk cId="1655057562" sldId="289"/>
            <ac:spMk id="22" creationId="{73B6BEB8-4CE3-4057-A2C5-84EA266E7AE7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50:31.426" v="286" actId="1076"/>
          <ac:spMkLst>
            <pc:docMk/>
            <pc:sldMk cId="1655057562" sldId="289"/>
            <ac:spMk id="23" creationId="{281ABC79-8DE7-44CA-B3F8-01C34F5802EB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51:02.146" v="289" actId="1076"/>
          <ac:spMkLst>
            <pc:docMk/>
            <pc:sldMk cId="1655057562" sldId="289"/>
            <ac:spMk id="24" creationId="{D3E9FD97-93F2-4E9A-81B0-50C6C702DA18}"/>
          </ac:spMkLst>
        </pc:spChg>
        <pc:spChg chg="add del mod">
          <ac:chgData name="Maider Murugarren Ilundain" userId="S::mmi1006@alu.ubu.es::e5613976-01ce-411c-81e1-0abc297a62b1" providerId="AD" clId="Web-{D1068D4B-8137-796C-1695-CF83E8B9BAB7}" dt="2021-12-12T18:51:11.208" v="292"/>
          <ac:spMkLst>
            <pc:docMk/>
            <pc:sldMk cId="1655057562" sldId="289"/>
            <ac:spMk id="25" creationId="{C2BBE2A9-E199-4E02-8462-0E09B2440FA6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51:24.678" v="295" actId="14100"/>
          <ac:spMkLst>
            <pc:docMk/>
            <pc:sldMk cId="1655057562" sldId="289"/>
            <ac:spMk id="26" creationId="{60BFBB48-8D97-4FFE-BCC8-088A3B1656F3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8:52:07.726" v="299"/>
          <ac:spMkLst>
            <pc:docMk/>
            <pc:sldMk cId="1655057562" sldId="289"/>
            <ac:spMk id="27" creationId="{A7E1E411-0EB7-4222-A010-61F6485121F6}"/>
          </ac:spMkLst>
        </pc:spChg>
        <pc:picChg chg="add del">
          <ac:chgData name="Maider Murugarren Ilundain" userId="S::mmi1006@alu.ubu.es::e5613976-01ce-411c-81e1-0abc297a62b1" providerId="AD" clId="Web-{D1068D4B-8137-796C-1695-CF83E8B9BAB7}" dt="2021-12-12T18:52:03.257" v="298"/>
          <ac:picMkLst>
            <pc:docMk/>
            <pc:sldMk cId="1655057562" sldId="289"/>
            <ac:picMk id="2" creationId="{E9D8B466-A458-44A0-8AA3-788185D53DC5}"/>
          </ac:picMkLst>
        </pc:picChg>
      </pc:sldChg>
      <pc:sldChg chg="addSp delSp modSp">
        <pc:chgData name="Maider Murugarren Ilundain" userId="S::mmi1006@alu.ubu.es::e5613976-01ce-411c-81e1-0abc297a62b1" providerId="AD" clId="Web-{D1068D4B-8137-796C-1695-CF83E8B9BAB7}" dt="2021-12-12T19:16:36.919" v="542" actId="1076"/>
        <pc:sldMkLst>
          <pc:docMk/>
          <pc:sldMk cId="2228963159" sldId="299"/>
        </pc:sldMkLst>
        <pc:spChg chg="add mod">
          <ac:chgData name="Maider Murugarren Ilundain" userId="S::mmi1006@alu.ubu.es::e5613976-01ce-411c-81e1-0abc297a62b1" providerId="AD" clId="Web-{D1068D4B-8137-796C-1695-CF83E8B9BAB7}" dt="2021-12-12T19:16:36.857" v="534" actId="1076"/>
          <ac:spMkLst>
            <pc:docMk/>
            <pc:sldMk cId="2228963159" sldId="299"/>
            <ac:spMk id="2" creationId="{D265EB0B-9976-46B5-ADAC-1CD708727430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872" v="535" actId="1076"/>
          <ac:spMkLst>
            <pc:docMk/>
            <pc:sldMk cId="2228963159" sldId="299"/>
            <ac:spMk id="3" creationId="{D89A8045-2A63-402A-862E-32675262C126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02:11.501" v="308" actId="1076"/>
          <ac:spMkLst>
            <pc:docMk/>
            <pc:sldMk cId="2228963159" sldId="299"/>
            <ac:spMk id="5" creationId="{A2F7818C-2173-47D5-8C76-48FD752936E1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872" v="536" actId="1076"/>
          <ac:spMkLst>
            <pc:docMk/>
            <pc:sldMk cId="2228963159" sldId="299"/>
            <ac:spMk id="8" creationId="{08C61EE4-F99C-4826-99B7-C44CB46407B9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9:02:43.392" v="314"/>
          <ac:spMkLst>
            <pc:docMk/>
            <pc:sldMk cId="2228963159" sldId="299"/>
            <ac:spMk id="9" creationId="{31B74407-094A-4D4C-B124-327CB9310A68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03:29.378" v="330" actId="1076"/>
          <ac:spMkLst>
            <pc:docMk/>
            <pc:sldMk cId="2228963159" sldId="299"/>
            <ac:spMk id="11" creationId="{ADFCCF82-0575-492A-BAD3-7CB65D4071F3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03:23.456" v="329" actId="1076"/>
          <ac:spMkLst>
            <pc:docMk/>
            <pc:sldMk cId="2228963159" sldId="299"/>
            <ac:spMk id="13" creationId="{A2BE8723-CA3F-4A8D-BE7B-D51BF20942E4}"/>
          </ac:spMkLst>
        </pc:spChg>
        <pc:spChg chg="add del mod">
          <ac:chgData name="Maider Murugarren Ilundain" userId="S::mmi1006@alu.ubu.es::e5613976-01ce-411c-81e1-0abc297a62b1" providerId="AD" clId="Web-{D1068D4B-8137-796C-1695-CF83E8B9BAB7}" dt="2021-12-12T19:10:48.377" v="414"/>
          <ac:spMkLst>
            <pc:docMk/>
            <pc:sldMk cId="2228963159" sldId="299"/>
            <ac:spMk id="14" creationId="{8B78CD24-649D-40C6-BB57-C0EB0C6DA514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27.169" v="533" actId="20577"/>
          <ac:spMkLst>
            <pc:docMk/>
            <pc:sldMk cId="2228963159" sldId="299"/>
            <ac:spMk id="16" creationId="{89A9A183-F0C3-44C4-9841-7BB6BF880024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919" v="541" actId="1076"/>
          <ac:spMkLst>
            <pc:docMk/>
            <pc:sldMk cId="2228963159" sldId="299"/>
            <ac:spMk id="17" creationId="{33C2DBBC-60F4-47D7-BBD0-59C27E1212BE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904" v="540" actId="1076"/>
          <ac:spMkLst>
            <pc:docMk/>
            <pc:sldMk cId="2228963159" sldId="299"/>
            <ac:spMk id="18" creationId="{0D6A0A14-C064-4137-B2DB-3FEF8F6D0708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919" v="542" actId="1076"/>
          <ac:spMkLst>
            <pc:docMk/>
            <pc:sldMk cId="2228963159" sldId="299"/>
            <ac:spMk id="19" creationId="{2374CE91-6A1A-482C-B232-CF77D93A849E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9:14:29.899" v="513"/>
          <ac:spMkLst>
            <pc:docMk/>
            <pc:sldMk cId="2228963159" sldId="299"/>
            <ac:spMk id="20" creationId="{6757AF31-DFEE-41D9-855A-812E435AF2E8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888" v="537" actId="1076"/>
          <ac:spMkLst>
            <pc:docMk/>
            <pc:sldMk cId="2228963159" sldId="299"/>
            <ac:spMk id="21" creationId="{0F89F164-91FC-4F0F-8D4D-9F23E6E85BA2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9:15:11.432" v="520"/>
          <ac:spMkLst>
            <pc:docMk/>
            <pc:sldMk cId="2228963159" sldId="299"/>
            <ac:spMk id="22" creationId="{6B432BAD-9CA8-4491-83BC-D3681495EA1A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904" v="539" actId="1076"/>
          <ac:spMkLst>
            <pc:docMk/>
            <pc:sldMk cId="2228963159" sldId="299"/>
            <ac:spMk id="23" creationId="{4C7D9EAF-A2F5-4CDA-972A-660289DB0995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16:36.904" v="538" actId="1076"/>
          <ac:spMkLst>
            <pc:docMk/>
            <pc:sldMk cId="2228963159" sldId="299"/>
            <ac:spMk id="24" creationId="{2DDF5DA5-9415-4665-A077-98A4C7AED2D5}"/>
          </ac:spMkLst>
        </pc:spChg>
        <pc:picChg chg="mod">
          <ac:chgData name="Maider Murugarren Ilundain" userId="S::mmi1006@alu.ubu.es::e5613976-01ce-411c-81e1-0abc297a62b1" providerId="AD" clId="Web-{D1068D4B-8137-796C-1695-CF83E8B9BAB7}" dt="2021-12-12T19:02:27.845" v="312" actId="1076"/>
          <ac:picMkLst>
            <pc:docMk/>
            <pc:sldMk cId="2228963159" sldId="299"/>
            <ac:picMk id="6" creationId="{C4C8BCF5-04E4-4F3F-B5F3-5CC8D84432BA}"/>
          </ac:picMkLst>
        </pc:picChg>
      </pc:sldChg>
      <pc:sldChg chg="addSp modSp">
        <pc:chgData name="Maider Murugarren Ilundain" userId="S::mmi1006@alu.ubu.es::e5613976-01ce-411c-81e1-0abc297a62b1" providerId="AD" clId="Web-{D1068D4B-8137-796C-1695-CF83E8B9BAB7}" dt="2021-12-12T19:39:36.981" v="730" actId="1076"/>
        <pc:sldMkLst>
          <pc:docMk/>
          <pc:sldMk cId="1970180805" sldId="301"/>
        </pc:sldMkLst>
        <pc:spChg chg="add mod">
          <ac:chgData name="Maider Murugarren Ilundain" userId="S::mmi1006@alu.ubu.es::e5613976-01ce-411c-81e1-0abc297a62b1" providerId="AD" clId="Web-{D1068D4B-8137-796C-1695-CF83E8B9BAB7}" dt="2021-12-12T19:39:36.981" v="730" actId="1076"/>
          <ac:spMkLst>
            <pc:docMk/>
            <pc:sldMk cId="1970180805" sldId="301"/>
            <ac:spMk id="2" creationId="{12F25CF5-894F-43A4-838E-9B47911CFACE}"/>
          </ac:spMkLst>
        </pc:spChg>
        <pc:spChg chg="mod">
          <ac:chgData name="Maider Murugarren Ilundain" userId="S::mmi1006@alu.ubu.es::e5613976-01ce-411c-81e1-0abc297a62b1" providerId="AD" clId="Web-{D1068D4B-8137-796C-1695-CF83E8B9BAB7}" dt="2021-12-12T19:27:50.863" v="662" actId="1076"/>
          <ac:spMkLst>
            <pc:docMk/>
            <pc:sldMk cId="1970180805" sldId="301"/>
            <ac:spMk id="12" creationId="{20101337-16A7-483E-A693-67B57DE30EF7}"/>
          </ac:spMkLst>
        </pc:spChg>
      </pc:sldChg>
      <pc:sldChg chg="addSp modSp">
        <pc:chgData name="Maider Murugarren Ilundain" userId="S::mmi1006@alu.ubu.es::e5613976-01ce-411c-81e1-0abc297a62b1" providerId="AD" clId="Web-{D1068D4B-8137-796C-1695-CF83E8B9BAB7}" dt="2021-12-12T18:35:05.959" v="54" actId="1076"/>
        <pc:sldMkLst>
          <pc:docMk/>
          <pc:sldMk cId="2824396431" sldId="317"/>
        </pc:sldMkLst>
        <pc:picChg chg="add mod">
          <ac:chgData name="Maider Murugarren Ilundain" userId="S::mmi1006@alu.ubu.es::e5613976-01ce-411c-81e1-0abc297a62b1" providerId="AD" clId="Web-{D1068D4B-8137-796C-1695-CF83E8B9BAB7}" dt="2021-12-12T18:34:56.458" v="53" actId="1076"/>
          <ac:picMkLst>
            <pc:docMk/>
            <pc:sldMk cId="2824396431" sldId="317"/>
            <ac:picMk id="2" creationId="{5EBF1028-D10D-4A6D-9F3B-F98A0A5C845E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8:34:52.864" v="52" actId="1076"/>
          <ac:picMkLst>
            <pc:docMk/>
            <pc:sldMk cId="2824396431" sldId="317"/>
            <ac:picMk id="3" creationId="{0CB77B06-9AA0-44B4-A6B2-6E05AB16C23C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8:34:47.833" v="51" actId="1076"/>
          <ac:picMkLst>
            <pc:docMk/>
            <pc:sldMk cId="2824396431" sldId="317"/>
            <ac:picMk id="4" creationId="{E811A4F1-FF8D-42F1-9CD2-E321133BC639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8:35:05.959" v="54" actId="1076"/>
          <ac:picMkLst>
            <pc:docMk/>
            <pc:sldMk cId="2824396431" sldId="317"/>
            <ac:picMk id="5" creationId="{BAE1FB17-0DA3-43B6-A795-A30101A80224}"/>
          </ac:picMkLst>
        </pc:picChg>
      </pc:sldChg>
      <pc:sldChg chg="addSp delSp modSp new">
        <pc:chgData name="Maider Murugarren Ilundain" userId="S::mmi1006@alu.ubu.es::e5613976-01ce-411c-81e1-0abc297a62b1" providerId="AD" clId="Web-{D1068D4B-8137-796C-1695-CF83E8B9BAB7}" dt="2021-12-12T18:43:01.677" v="260" actId="20577"/>
        <pc:sldMkLst>
          <pc:docMk/>
          <pc:sldMk cId="1181635678" sldId="318"/>
        </pc:sldMkLst>
        <pc:spChg chg="del">
          <ac:chgData name="Maider Murugarren Ilundain" userId="S::mmi1006@alu.ubu.es::e5613976-01ce-411c-81e1-0abc297a62b1" providerId="AD" clId="Web-{D1068D4B-8137-796C-1695-CF83E8B9BAB7}" dt="2021-12-12T18:39:30.170" v="67"/>
          <ac:spMkLst>
            <pc:docMk/>
            <pc:sldMk cId="1181635678" sldId="318"/>
            <ac:spMk id="2" creationId="{774D9590-0388-4DF6-90F1-E9A949F63EA5}"/>
          </ac:spMkLst>
        </pc:spChg>
        <pc:spChg chg="del">
          <ac:chgData name="Maider Murugarren Ilundain" userId="S::mmi1006@alu.ubu.es::e5613976-01ce-411c-81e1-0abc297a62b1" providerId="AD" clId="Web-{D1068D4B-8137-796C-1695-CF83E8B9BAB7}" dt="2021-12-12T18:39:33.327" v="68"/>
          <ac:spMkLst>
            <pc:docMk/>
            <pc:sldMk cId="1181635678" sldId="318"/>
            <ac:spMk id="3" creationId="{A738BB63-B94F-4E87-937B-44FDB3FC9A4C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8:43:01.677" v="260" actId="20577"/>
          <ac:spMkLst>
            <pc:docMk/>
            <pc:sldMk cId="1181635678" sldId="318"/>
            <ac:spMk id="6" creationId="{24768D55-0D65-4BF9-B22A-E68F53BF5CD7}"/>
          </ac:spMkLst>
        </pc:spChg>
        <pc:picChg chg="add mod">
          <ac:chgData name="Maider Murugarren Ilundain" userId="S::mmi1006@alu.ubu.es::e5613976-01ce-411c-81e1-0abc297a62b1" providerId="AD" clId="Web-{D1068D4B-8137-796C-1695-CF83E8B9BAB7}" dt="2021-12-12T18:39:44.374" v="72" actId="1076"/>
          <ac:picMkLst>
            <pc:docMk/>
            <pc:sldMk cId="1181635678" sldId="318"/>
            <ac:picMk id="4" creationId="{73FF9D23-367D-49E6-9CB5-3FC9F5710996}"/>
          </ac:picMkLst>
        </pc:picChg>
      </pc:sldChg>
      <pc:sldChg chg="addSp delSp modSp new del mod setBg">
        <pc:chgData name="Maider Murugarren Ilundain" userId="S::mmi1006@alu.ubu.es::e5613976-01ce-411c-81e1-0abc297a62b1" providerId="AD" clId="Web-{D1068D4B-8137-796C-1695-CF83E8B9BAB7}" dt="2021-12-12T18:39:24.795" v="65"/>
        <pc:sldMkLst>
          <pc:docMk/>
          <pc:sldMk cId="3102609380" sldId="318"/>
        </pc:sldMkLst>
        <pc:spChg chg="del">
          <ac:chgData name="Maider Murugarren Ilundain" userId="S::mmi1006@alu.ubu.es::e5613976-01ce-411c-81e1-0abc297a62b1" providerId="AD" clId="Web-{D1068D4B-8137-796C-1695-CF83E8B9BAB7}" dt="2021-12-12T18:38:35.903" v="58"/>
          <ac:spMkLst>
            <pc:docMk/>
            <pc:sldMk cId="3102609380" sldId="318"/>
            <ac:spMk id="2" creationId="{73422D7A-9BF0-49DD-8457-2662777B4797}"/>
          </ac:spMkLst>
        </pc:spChg>
        <pc:spChg chg="del">
          <ac:chgData name="Maider Murugarren Ilundain" userId="S::mmi1006@alu.ubu.es::e5613976-01ce-411c-81e1-0abc297a62b1" providerId="AD" clId="Web-{D1068D4B-8137-796C-1695-CF83E8B9BAB7}" dt="2021-12-12T18:38:37.997" v="59"/>
          <ac:spMkLst>
            <pc:docMk/>
            <pc:sldMk cId="3102609380" sldId="318"/>
            <ac:spMk id="3" creationId="{CE0045A2-24C3-40B8-A0D9-91AC74F6E9C5}"/>
          </ac:spMkLst>
        </pc:spChg>
        <pc:picChg chg="add mod">
          <ac:chgData name="Maider Murugarren Ilundain" userId="S::mmi1006@alu.ubu.es::e5613976-01ce-411c-81e1-0abc297a62b1" providerId="AD" clId="Web-{D1068D4B-8137-796C-1695-CF83E8B9BAB7}" dt="2021-12-12T18:39:11.326" v="64"/>
          <ac:picMkLst>
            <pc:docMk/>
            <pc:sldMk cId="3102609380" sldId="318"/>
            <ac:picMk id="4" creationId="{1325FAE6-EB55-4F26-8DD6-F5E5A0E55E79}"/>
          </ac:picMkLst>
        </pc:picChg>
      </pc:sldChg>
      <pc:sldChg chg="addSp delSp modSp new">
        <pc:chgData name="Maider Murugarren Ilundain" userId="S::mmi1006@alu.ubu.es::e5613976-01ce-411c-81e1-0abc297a62b1" providerId="AD" clId="Web-{D1068D4B-8137-796C-1695-CF83E8B9BAB7}" dt="2021-12-12T19:19:55.316" v="560" actId="1076"/>
        <pc:sldMkLst>
          <pc:docMk/>
          <pc:sldMk cId="1252773643" sldId="319"/>
        </pc:sldMkLst>
        <pc:spChg chg="del">
          <ac:chgData name="Maider Murugarren Ilundain" userId="S::mmi1006@alu.ubu.es::e5613976-01ce-411c-81e1-0abc297a62b1" providerId="AD" clId="Web-{D1068D4B-8137-796C-1695-CF83E8B9BAB7}" dt="2021-12-12T18:46:51.341" v="262"/>
          <ac:spMkLst>
            <pc:docMk/>
            <pc:sldMk cId="1252773643" sldId="319"/>
            <ac:spMk id="2" creationId="{87277AF3-F7DF-4FD3-AB74-4A1A8CC7B1E0}"/>
          </ac:spMkLst>
        </pc:spChg>
        <pc:spChg chg="del">
          <ac:chgData name="Maider Murugarren Ilundain" userId="S::mmi1006@alu.ubu.es::e5613976-01ce-411c-81e1-0abc297a62b1" providerId="AD" clId="Web-{D1068D4B-8137-796C-1695-CF83E8B9BAB7}" dt="2021-12-12T18:46:53.810" v="263"/>
          <ac:spMkLst>
            <pc:docMk/>
            <pc:sldMk cId="1252773643" sldId="319"/>
            <ac:spMk id="3" creationId="{C44FFFF3-7134-4159-A782-F0C243E8A6E4}"/>
          </ac:spMkLst>
        </pc:spChg>
        <pc:picChg chg="add mod">
          <ac:chgData name="Maider Murugarren Ilundain" userId="S::mmi1006@alu.ubu.es::e5613976-01ce-411c-81e1-0abc297a62b1" providerId="AD" clId="Web-{D1068D4B-8137-796C-1695-CF83E8B9BAB7}" dt="2021-12-12T19:19:36.784" v="555" actId="1076"/>
          <ac:picMkLst>
            <pc:docMk/>
            <pc:sldMk cId="1252773643" sldId="319"/>
            <ac:picMk id="4" creationId="{461D1B87-FCD7-4BCC-8BB9-179D9D7132F0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9:19:44.175" v="558" actId="1076"/>
          <ac:picMkLst>
            <pc:docMk/>
            <pc:sldMk cId="1252773643" sldId="319"/>
            <ac:picMk id="5" creationId="{78E35661-F891-48C8-918B-C4DB6ADC2B19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9:19:55.316" v="560" actId="1076"/>
          <ac:picMkLst>
            <pc:docMk/>
            <pc:sldMk cId="1252773643" sldId="319"/>
            <ac:picMk id="6" creationId="{B497A5FB-E116-4CD4-AC48-07D674C2319A}"/>
          </ac:picMkLst>
        </pc:picChg>
      </pc:sldChg>
      <pc:sldChg chg="addSp delSp modSp new mod setBg">
        <pc:chgData name="Maider Murugarren Ilundain" userId="S::mmi1006@alu.ubu.es::e5613976-01ce-411c-81e1-0abc297a62b1" providerId="AD" clId="Web-{D1068D4B-8137-796C-1695-CF83E8B9BAB7}" dt="2021-12-12T19:42:41.096" v="847" actId="20577"/>
        <pc:sldMkLst>
          <pc:docMk/>
          <pc:sldMk cId="279021037" sldId="320"/>
        </pc:sldMkLst>
        <pc:spChg chg="del">
          <ac:chgData name="Maider Murugarren Ilundain" userId="S::mmi1006@alu.ubu.es::e5613976-01ce-411c-81e1-0abc297a62b1" providerId="AD" clId="Web-{D1068D4B-8137-796C-1695-CF83E8B9BAB7}" dt="2021-12-12T19:29:19.225" v="664"/>
          <ac:spMkLst>
            <pc:docMk/>
            <pc:sldMk cId="279021037" sldId="320"/>
            <ac:spMk id="2" creationId="{46958790-9E27-4E87-9687-26C6F456B0A6}"/>
          </ac:spMkLst>
        </pc:spChg>
        <pc:spChg chg="del">
          <ac:chgData name="Maider Murugarren Ilundain" userId="S::mmi1006@alu.ubu.es::e5613976-01ce-411c-81e1-0abc297a62b1" providerId="AD" clId="Web-{D1068D4B-8137-796C-1695-CF83E8B9BAB7}" dt="2021-12-12T19:29:20.756" v="665"/>
          <ac:spMkLst>
            <pc:docMk/>
            <pc:sldMk cId="279021037" sldId="320"/>
            <ac:spMk id="3" creationId="{CF145F84-62C3-4C38-8F02-9F708AF86299}"/>
          </ac:spMkLst>
        </pc:spChg>
        <pc:spChg chg="add mod">
          <ac:chgData name="Maider Murugarren Ilundain" userId="S::mmi1006@alu.ubu.es::e5613976-01ce-411c-81e1-0abc297a62b1" providerId="AD" clId="Web-{D1068D4B-8137-796C-1695-CF83E8B9BAB7}" dt="2021-12-12T19:42:41.096" v="847" actId="20577"/>
          <ac:spMkLst>
            <pc:docMk/>
            <pc:sldMk cId="279021037" sldId="320"/>
            <ac:spMk id="14" creationId="{A21FC722-8F57-4C37-9583-02F5000D271A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9:39:12.918" v="729"/>
          <ac:spMkLst>
            <pc:docMk/>
            <pc:sldMk cId="279021037" sldId="320"/>
            <ac:spMk id="18" creationId="{2D2B266D-3625-4584-A5C3-7D3F672CFF30}"/>
          </ac:spMkLst>
        </pc:spChg>
        <pc:spChg chg="add del">
          <ac:chgData name="Maider Murugarren Ilundain" userId="S::mmi1006@alu.ubu.es::e5613976-01ce-411c-81e1-0abc297a62b1" providerId="AD" clId="Web-{D1068D4B-8137-796C-1695-CF83E8B9BAB7}" dt="2021-12-12T19:39:12.918" v="729"/>
          <ac:spMkLst>
            <pc:docMk/>
            <pc:sldMk cId="279021037" sldId="320"/>
            <ac:spMk id="20" creationId="{A5D2A5D1-BA0D-47D3-B051-DA7743C46E28}"/>
          </ac:spMkLst>
        </pc:spChg>
        <pc:spChg chg="add">
          <ac:chgData name="Maider Murugarren Ilundain" userId="S::mmi1006@alu.ubu.es::e5613976-01ce-411c-81e1-0abc297a62b1" providerId="AD" clId="Web-{D1068D4B-8137-796C-1695-CF83E8B9BAB7}" dt="2021-12-12T19:39:12.918" v="729"/>
          <ac:spMkLst>
            <pc:docMk/>
            <pc:sldMk cId="279021037" sldId="320"/>
            <ac:spMk id="25" creationId="{69D184B2-2226-4E31-BCCB-444330767440}"/>
          </ac:spMkLst>
        </pc:spChg>
        <pc:spChg chg="add">
          <ac:chgData name="Maider Murugarren Ilundain" userId="S::mmi1006@alu.ubu.es::e5613976-01ce-411c-81e1-0abc297a62b1" providerId="AD" clId="Web-{D1068D4B-8137-796C-1695-CF83E8B9BAB7}" dt="2021-12-12T19:39:12.918" v="729"/>
          <ac:spMkLst>
            <pc:docMk/>
            <pc:sldMk cId="279021037" sldId="320"/>
            <ac:spMk id="27" creationId="{1AC4D4E3-486A-464A-8EC8-D44881097267}"/>
          </ac:spMkLst>
        </pc:spChg>
        <pc:spChg chg="add">
          <ac:chgData name="Maider Murugarren Ilundain" userId="S::mmi1006@alu.ubu.es::e5613976-01ce-411c-81e1-0abc297a62b1" providerId="AD" clId="Web-{D1068D4B-8137-796C-1695-CF83E8B9BAB7}" dt="2021-12-12T19:39:12.918" v="729"/>
          <ac:spMkLst>
            <pc:docMk/>
            <pc:sldMk cId="279021037" sldId="320"/>
            <ac:spMk id="29" creationId="{864DE13E-58EB-4475-B79C-0D4FC651239B}"/>
          </ac:spMkLst>
        </pc:sp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4" creationId="{3F7EF0B8-9BF4-42ED-9F87-FE38D5D32506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5" creationId="{9451ECB4-B15E-4CD0-A86C-A21EB942DE98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6" creationId="{820B9E69-B26F-4B98-B375-EA7A3B5CA57F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7" creationId="{16568EB0-35FC-4CC9-8FE0-0114293FBC89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8" creationId="{C266C03B-BD48-4DD9-A8D2-DF9F8F9083E5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9" creationId="{BD96B149-5446-4267-915E-96B582BDB772}"/>
          </ac:picMkLst>
        </pc:picChg>
        <pc:picChg chg="add mo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10" creationId="{49302C79-C442-43B7-83CA-D15C382492D3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11" creationId="{FFD38FC3-E218-42BE-9E94-B86EA3C18C3D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12" creationId="{4270DB2E-AC28-48BA-850D-E730BB9510C0}"/>
          </ac:picMkLst>
        </pc:picChg>
        <pc:picChg chg="add mod ord">
          <ac:chgData name="Maider Murugarren Ilundain" userId="S::mmi1006@alu.ubu.es::e5613976-01ce-411c-81e1-0abc297a62b1" providerId="AD" clId="Web-{D1068D4B-8137-796C-1695-CF83E8B9BAB7}" dt="2021-12-12T19:39:12.918" v="729"/>
          <ac:picMkLst>
            <pc:docMk/>
            <pc:sldMk cId="279021037" sldId="320"/>
            <ac:picMk id="13" creationId="{675BC7F7-993D-4649-8655-807DEE25DF16}"/>
          </ac:picMkLst>
        </pc:picChg>
      </pc:sldChg>
    </pc:docChg>
  </pc:docChgLst>
  <pc:docChgLst>
    <pc:chgData name="Maider Murugarren Ilundain" userId="S::mmi1006@alu.ubu.es::e5613976-01ce-411c-81e1-0abc297a62b1" providerId="AD" clId="Web-{F34D2242-964F-4F67-D5BA-9A8A967F4775}"/>
    <pc:docChg chg="addSld delSld modSld">
      <pc:chgData name="Maider Murugarren Ilundain" userId="S::mmi1006@alu.ubu.es::e5613976-01ce-411c-81e1-0abc297a62b1" providerId="AD" clId="Web-{F34D2242-964F-4F67-D5BA-9A8A967F4775}" dt="2021-12-12T18:18:21.679" v="235" actId="20577"/>
      <pc:docMkLst>
        <pc:docMk/>
      </pc:docMkLst>
      <pc:sldChg chg="addSp delSp modSp">
        <pc:chgData name="Maider Murugarren Ilundain" userId="S::mmi1006@alu.ubu.es::e5613976-01ce-411c-81e1-0abc297a62b1" providerId="AD" clId="Web-{F34D2242-964F-4F67-D5BA-9A8A967F4775}" dt="2021-12-12T17:59:13.123" v="103" actId="14100"/>
        <pc:sldMkLst>
          <pc:docMk/>
          <pc:sldMk cId="2110833045" sldId="268"/>
        </pc:sldMkLst>
        <pc:spChg chg="add mod">
          <ac:chgData name="Maider Murugarren Ilundain" userId="S::mmi1006@alu.ubu.es::e5613976-01ce-411c-81e1-0abc297a62b1" providerId="AD" clId="Web-{F34D2242-964F-4F67-D5BA-9A8A967F4775}" dt="2021-12-12T17:46:55.780" v="4" actId="20577"/>
          <ac:spMkLst>
            <pc:docMk/>
            <pc:sldMk cId="2110833045" sldId="268"/>
            <ac:spMk id="2" creationId="{86CBA4CB-6D93-41A0-ABEE-CD7A3B4AA867}"/>
          </ac:spMkLst>
        </pc:spChg>
        <pc:spChg chg="add del">
          <ac:chgData name="Maider Murugarren Ilundain" userId="S::mmi1006@alu.ubu.es::e5613976-01ce-411c-81e1-0abc297a62b1" providerId="AD" clId="Web-{F34D2242-964F-4F67-D5BA-9A8A967F4775}" dt="2021-12-12T17:57:52.462" v="94"/>
          <ac:spMkLst>
            <pc:docMk/>
            <pc:sldMk cId="2110833045" sldId="268"/>
            <ac:spMk id="3" creationId="{B1AC2F0B-7413-47FB-9A0B-ABA0DB1DA766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7:47:52.800" v="13" actId="20577"/>
          <ac:spMkLst>
            <pc:docMk/>
            <pc:sldMk cId="2110833045" sldId="268"/>
            <ac:spMk id="4" creationId="{537D6861-75E4-4DD9-8839-9E0C7ADE38C5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7:48:07.863" v="27" actId="20577"/>
          <ac:spMkLst>
            <pc:docMk/>
            <pc:sldMk cId="2110833045" sldId="268"/>
            <ac:spMk id="8" creationId="{CAD771B8-ECEA-452F-A428-CC6570395AB1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7:50:17.340" v="50" actId="20577"/>
          <ac:spMkLst>
            <pc:docMk/>
            <pc:sldMk cId="2110833045" sldId="268"/>
            <ac:spMk id="14" creationId="{F9F0B7AC-793C-420A-8415-8235DC6E1C88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7:53:23.289" v="90" actId="20577"/>
          <ac:spMkLst>
            <pc:docMk/>
            <pc:sldMk cId="2110833045" sldId="268"/>
            <ac:spMk id="16" creationId="{6273F8F5-BD02-448F-B763-49DB5CA17444}"/>
          </ac:spMkLst>
        </pc:spChg>
        <pc:picChg chg="add">
          <ac:chgData name="Maider Murugarren Ilundain" userId="S::mmi1006@alu.ubu.es::e5613976-01ce-411c-81e1-0abc297a62b1" providerId="AD" clId="Web-{F34D2242-964F-4F67-D5BA-9A8A967F4775}" dt="2021-12-12T17:58:39.168" v="98"/>
          <ac:picMkLst>
            <pc:docMk/>
            <pc:sldMk cId="2110833045" sldId="268"/>
            <ac:picMk id="19" creationId="{F4E01AE0-2A6E-4BBA-B1A0-71120A627807}"/>
          </ac:picMkLst>
        </pc:picChg>
        <pc:cxnChg chg="add mod">
          <ac:chgData name="Maider Murugarren Ilundain" userId="S::mmi1006@alu.ubu.es::e5613976-01ce-411c-81e1-0abc297a62b1" providerId="AD" clId="Web-{F34D2242-964F-4F67-D5BA-9A8A967F4775}" dt="2021-12-12T17:58:46.387" v="99"/>
          <ac:cxnSpMkLst>
            <pc:docMk/>
            <pc:sldMk cId="2110833045" sldId="268"/>
            <ac:cxnSpMk id="17" creationId="{AB27CC4D-37B5-4950-B29E-03FAA5A9BA8F}"/>
          </ac:cxnSpMkLst>
        </pc:cxnChg>
        <pc:cxnChg chg="add mod">
          <ac:chgData name="Maider Murugarren Ilundain" userId="S::mmi1006@alu.ubu.es::e5613976-01ce-411c-81e1-0abc297a62b1" providerId="AD" clId="Web-{F34D2242-964F-4F67-D5BA-9A8A967F4775}" dt="2021-12-12T17:59:13.123" v="103" actId="14100"/>
          <ac:cxnSpMkLst>
            <pc:docMk/>
            <pc:sldMk cId="2110833045" sldId="268"/>
            <ac:cxnSpMk id="20" creationId="{D2E8F88E-10F1-4009-9F60-EBF67DAC7225}"/>
          </ac:cxnSpMkLst>
        </pc:cxnChg>
      </pc:sldChg>
      <pc:sldChg chg="addSp modSp">
        <pc:chgData name="Maider Murugarren Ilundain" userId="S::mmi1006@alu.ubu.es::e5613976-01ce-411c-81e1-0abc297a62b1" providerId="AD" clId="Web-{F34D2242-964F-4F67-D5BA-9A8A967F4775}" dt="2021-12-12T18:18:21.679" v="235" actId="20577"/>
        <pc:sldMkLst>
          <pc:docMk/>
          <pc:sldMk cId="1655057562" sldId="289"/>
        </pc:sldMkLst>
        <pc:spChg chg="add mod">
          <ac:chgData name="Maider Murugarren Ilundain" userId="S::mmi1006@alu.ubu.es::e5613976-01ce-411c-81e1-0abc297a62b1" providerId="AD" clId="Web-{F34D2242-964F-4F67-D5BA-9A8A967F4775}" dt="2021-12-12T18:03:10.372" v="114" actId="1076"/>
          <ac:spMkLst>
            <pc:docMk/>
            <pc:sldMk cId="1655057562" sldId="289"/>
            <ac:spMk id="3" creationId="{40E50C3D-16D3-4F39-BF58-C5EA772485AD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03:05.872" v="113" actId="1076"/>
          <ac:spMkLst>
            <pc:docMk/>
            <pc:sldMk cId="1655057562" sldId="289"/>
            <ac:spMk id="7" creationId="{62AA98DB-8D7D-426A-A5BE-01492F41B9CC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1:37.216" v="130"/>
          <ac:spMkLst>
            <pc:docMk/>
            <pc:sldMk cId="1655057562" sldId="289"/>
            <ac:spMk id="8" creationId="{BCCD091D-32BD-492E-B5A8-9A32EF65C0C9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1:55.061" v="132"/>
          <ac:spMkLst>
            <pc:docMk/>
            <pc:sldMk cId="1655057562" sldId="289"/>
            <ac:spMk id="9" creationId="{9E4FFBE0-2997-4CD3-B018-EA58B9B2F101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2:00.311" v="133"/>
          <ac:spMkLst>
            <pc:docMk/>
            <pc:sldMk cId="1655057562" sldId="289"/>
            <ac:spMk id="10" creationId="{87E4263A-584F-41B1-B729-CA9E1B4649A3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1:42.060" v="131"/>
          <ac:spMkLst>
            <pc:docMk/>
            <pc:sldMk cId="1655057562" sldId="289"/>
            <ac:spMk id="11" creationId="{6553AA34-47E7-43D8-8990-6DC091317C54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4:55.479" v="185" actId="1076"/>
          <ac:spMkLst>
            <pc:docMk/>
            <pc:sldMk cId="1655057562" sldId="289"/>
            <ac:spMk id="13" creationId="{AD9845AA-E33D-4D64-B2A3-D63BE9FE150B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8:21.679" v="235" actId="20577"/>
          <ac:spMkLst>
            <pc:docMk/>
            <pc:sldMk cId="1655057562" sldId="289"/>
            <ac:spMk id="15" creationId="{E27D7021-01EF-4508-978A-85C5D4D10C03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8:07.412" v="216" actId="20577"/>
          <ac:spMkLst>
            <pc:docMk/>
            <pc:sldMk cId="1655057562" sldId="289"/>
            <ac:spMk id="17" creationId="{A1D43BD7-CCE2-4B2E-B291-E2C12F69D308}"/>
          </ac:spMkLst>
        </pc:spChg>
        <pc:spChg chg="add mod">
          <ac:chgData name="Maider Murugarren Ilundain" userId="S::mmi1006@alu.ubu.es::e5613976-01ce-411c-81e1-0abc297a62b1" providerId="AD" clId="Web-{F34D2242-964F-4F67-D5BA-9A8A967F4775}" dt="2021-12-12T18:17:02.049" v="210" actId="20577"/>
          <ac:spMkLst>
            <pc:docMk/>
            <pc:sldMk cId="1655057562" sldId="289"/>
            <ac:spMk id="19" creationId="{B89E63E8-15EA-4A59-A8AD-2F5BEA132F8F}"/>
          </ac:spMkLst>
        </pc:spChg>
        <pc:picChg chg="add mod">
          <ac:chgData name="Maider Murugarren Ilundain" userId="S::mmi1006@alu.ubu.es::e5613976-01ce-411c-81e1-0abc297a62b1" providerId="AD" clId="Web-{F34D2242-964F-4F67-D5BA-9A8A967F4775}" dt="2021-12-12T18:02:15.884" v="108" actId="1076"/>
          <ac:picMkLst>
            <pc:docMk/>
            <pc:sldMk cId="1655057562" sldId="289"/>
            <ac:picMk id="2" creationId="{E9D8B466-A458-44A0-8AA3-788185D53DC5}"/>
          </ac:picMkLst>
        </pc:picChg>
      </pc:sldChg>
      <pc:sldChg chg="delSp new">
        <pc:chgData name="Maider Murugarren Ilundain" userId="S::mmi1006@alu.ubu.es::e5613976-01ce-411c-81e1-0abc297a62b1" providerId="AD" clId="Web-{F34D2242-964F-4F67-D5BA-9A8A967F4775}" dt="2021-12-12T18:00:35.597" v="106"/>
        <pc:sldMkLst>
          <pc:docMk/>
          <pc:sldMk cId="2824396431" sldId="317"/>
        </pc:sldMkLst>
        <pc:spChg chg="del">
          <ac:chgData name="Maider Murugarren Ilundain" userId="S::mmi1006@alu.ubu.es::e5613976-01ce-411c-81e1-0abc297a62b1" providerId="AD" clId="Web-{F34D2242-964F-4F67-D5BA-9A8A967F4775}" dt="2021-12-12T18:00:33.003" v="105"/>
          <ac:spMkLst>
            <pc:docMk/>
            <pc:sldMk cId="2824396431" sldId="317"/>
            <ac:spMk id="2" creationId="{533D7797-9FBE-41EA-B860-6200B2758F14}"/>
          </ac:spMkLst>
        </pc:spChg>
        <pc:spChg chg="del">
          <ac:chgData name="Maider Murugarren Ilundain" userId="S::mmi1006@alu.ubu.es::e5613976-01ce-411c-81e1-0abc297a62b1" providerId="AD" clId="Web-{F34D2242-964F-4F67-D5BA-9A8A967F4775}" dt="2021-12-12T18:00:35.597" v="106"/>
          <ac:spMkLst>
            <pc:docMk/>
            <pc:sldMk cId="2824396431" sldId="317"/>
            <ac:spMk id="3" creationId="{316F5E64-723D-4D73-9755-C0A46104B619}"/>
          </ac:spMkLst>
        </pc:spChg>
      </pc:sldChg>
      <pc:sldChg chg="add del replId">
        <pc:chgData name="Maider Murugarren Ilundain" userId="S::mmi1006@alu.ubu.es::e5613976-01ce-411c-81e1-0abc297a62b1" providerId="AD" clId="Web-{F34D2242-964F-4F67-D5BA-9A8A967F4775}" dt="2021-12-12T18:02:44.480" v="111"/>
        <pc:sldMkLst>
          <pc:docMk/>
          <pc:sldMk cId="2783238689" sldId="318"/>
        </pc:sldMkLst>
      </pc:sldChg>
    </pc:docChg>
  </pc:docChgLst>
  <pc:docChgLst>
    <pc:chgData name="Julia Usón Zuazo" userId="S::juz1001@alu.ubu.es::5cd15c1e-cb79-4028-93ac-66823fd07cd7" providerId="AD" clId="Web-{C4BC1C9C-2B25-B0EE-9DF4-3A60A614DEF8}"/>
    <pc:docChg chg="modSld sldOrd">
      <pc:chgData name="Julia Usón Zuazo" userId="S::juz1001@alu.ubu.es::5cd15c1e-cb79-4028-93ac-66823fd07cd7" providerId="AD" clId="Web-{C4BC1C9C-2B25-B0EE-9DF4-3A60A614DEF8}" dt="2021-12-12T17:36:18.341" v="459" actId="20577"/>
      <pc:docMkLst>
        <pc:docMk/>
      </pc:docMkLst>
      <pc:sldChg chg="addSp delSp modSp">
        <pc:chgData name="Julia Usón Zuazo" userId="S::juz1001@alu.ubu.es::5cd15c1e-cb79-4028-93ac-66823fd07cd7" providerId="AD" clId="Web-{C4BC1C9C-2B25-B0EE-9DF4-3A60A614DEF8}" dt="2021-12-12T17:15:22.151" v="188" actId="1076"/>
        <pc:sldMkLst>
          <pc:docMk/>
          <pc:sldMk cId="555806519" sldId="291"/>
        </pc:sldMkLst>
        <pc:spChg chg="add mod">
          <ac:chgData name="Julia Usón Zuazo" userId="S::juz1001@alu.ubu.es::5cd15c1e-cb79-4028-93ac-66823fd07cd7" providerId="AD" clId="Web-{C4BC1C9C-2B25-B0EE-9DF4-3A60A614DEF8}" dt="2021-12-12T17:11:52.224" v="140"/>
          <ac:spMkLst>
            <pc:docMk/>
            <pc:sldMk cId="555806519" sldId="291"/>
            <ac:spMk id="7" creationId="{5374705D-C19C-4DE8-93FC-0D51DCE65E85}"/>
          </ac:spMkLst>
        </pc:spChg>
        <pc:spChg chg="add mod">
          <ac:chgData name="Julia Usón Zuazo" userId="S::juz1001@alu.ubu.es::5cd15c1e-cb79-4028-93ac-66823fd07cd7" providerId="AD" clId="Web-{C4BC1C9C-2B25-B0EE-9DF4-3A60A614DEF8}" dt="2021-12-12T17:14:24.587" v="185"/>
          <ac:spMkLst>
            <pc:docMk/>
            <pc:sldMk cId="555806519" sldId="291"/>
            <ac:spMk id="8" creationId="{292EA0A5-F4F5-4582-8A2F-E7C6DEDF082F}"/>
          </ac:spMkLst>
        </pc:spChg>
        <pc:picChg chg="add del mod">
          <ac:chgData name="Julia Usón Zuazo" userId="S::juz1001@alu.ubu.es::5cd15c1e-cb79-4028-93ac-66823fd07cd7" providerId="AD" clId="Web-{C4BC1C9C-2B25-B0EE-9DF4-3A60A614DEF8}" dt="2021-12-12T17:07:36.122" v="3"/>
          <ac:picMkLst>
            <pc:docMk/>
            <pc:sldMk cId="555806519" sldId="291"/>
            <ac:picMk id="2" creationId="{6F6698D2-E540-4212-9FFB-1CF9C39491A2}"/>
          </ac:picMkLst>
        </pc:picChg>
        <pc:picChg chg="add del mod">
          <ac:chgData name="Julia Usón Zuazo" userId="S::juz1001@alu.ubu.es::5cd15c1e-cb79-4028-93ac-66823fd07cd7" providerId="AD" clId="Web-{C4BC1C9C-2B25-B0EE-9DF4-3A60A614DEF8}" dt="2021-12-12T17:07:55.513" v="5"/>
          <ac:picMkLst>
            <pc:docMk/>
            <pc:sldMk cId="555806519" sldId="291"/>
            <ac:picMk id="3" creationId="{11FABD9A-4CCF-4086-970B-23EDC6E61F1A}"/>
          </ac:picMkLst>
        </pc:picChg>
        <pc:picChg chg="add mod">
          <ac:chgData name="Julia Usón Zuazo" userId="S::juz1001@alu.ubu.es::5cd15c1e-cb79-4028-93ac-66823fd07cd7" providerId="AD" clId="Web-{C4BC1C9C-2B25-B0EE-9DF4-3A60A614DEF8}" dt="2021-12-12T17:15:22.151" v="188" actId="1076"/>
          <ac:picMkLst>
            <pc:docMk/>
            <pc:sldMk cId="555806519" sldId="291"/>
            <ac:picMk id="4" creationId="{E9CB7094-3BE9-4257-BF9E-6460070DE061}"/>
          </ac:picMkLst>
        </pc:picChg>
        <pc:picChg chg="add mod">
          <ac:chgData name="Julia Usón Zuazo" userId="S::juz1001@alu.ubu.es::5cd15c1e-cb79-4028-93ac-66823fd07cd7" providerId="AD" clId="Web-{C4BC1C9C-2B25-B0EE-9DF4-3A60A614DEF8}" dt="2021-12-12T17:09:42.126" v="19" actId="1076"/>
          <ac:picMkLst>
            <pc:docMk/>
            <pc:sldMk cId="555806519" sldId="291"/>
            <ac:picMk id="6" creationId="{3E6A09E4-7609-4B4A-9BDA-5F25FE80D0AE}"/>
          </ac:picMkLst>
        </pc:picChg>
      </pc:sldChg>
      <pc:sldChg chg="ord">
        <pc:chgData name="Julia Usón Zuazo" userId="S::juz1001@alu.ubu.es::5cd15c1e-cb79-4028-93ac-66823fd07cd7" providerId="AD" clId="Web-{C4BC1C9C-2B25-B0EE-9DF4-3A60A614DEF8}" dt="2021-12-12T17:15:37.746" v="190"/>
        <pc:sldMkLst>
          <pc:docMk/>
          <pc:sldMk cId="922620305" sldId="298"/>
        </pc:sldMkLst>
      </pc:sldChg>
      <pc:sldChg chg="addSp delSp modSp">
        <pc:chgData name="Julia Usón Zuazo" userId="S::juz1001@alu.ubu.es::5cd15c1e-cb79-4028-93ac-66823fd07cd7" providerId="AD" clId="Web-{C4BC1C9C-2B25-B0EE-9DF4-3A60A614DEF8}" dt="2021-12-12T17:23:33.305" v="250"/>
        <pc:sldMkLst>
          <pc:docMk/>
          <pc:sldMk cId="589085909" sldId="300"/>
        </pc:sldMkLst>
        <pc:spChg chg="add del">
          <ac:chgData name="Julia Usón Zuazo" userId="S::juz1001@alu.ubu.es::5cd15c1e-cb79-4028-93ac-66823fd07cd7" providerId="AD" clId="Web-{C4BC1C9C-2B25-B0EE-9DF4-3A60A614DEF8}" dt="2021-12-12T17:20:56.285" v="204"/>
          <ac:spMkLst>
            <pc:docMk/>
            <pc:sldMk cId="589085909" sldId="300"/>
            <ac:spMk id="4" creationId="{EDA3FE5B-CE78-49CE-AC69-B4AD175B5EC1}"/>
          </ac:spMkLst>
        </pc:spChg>
        <pc:spChg chg="add mod">
          <ac:chgData name="Julia Usón Zuazo" userId="S::juz1001@alu.ubu.es::5cd15c1e-cb79-4028-93ac-66823fd07cd7" providerId="AD" clId="Web-{C4BC1C9C-2B25-B0EE-9DF4-3A60A614DEF8}" dt="2021-12-12T17:23:33.305" v="250"/>
          <ac:spMkLst>
            <pc:docMk/>
            <pc:sldMk cId="589085909" sldId="300"/>
            <ac:spMk id="6" creationId="{DBC55989-D40F-4154-9861-833AD3812EF3}"/>
          </ac:spMkLst>
        </pc:spChg>
        <pc:picChg chg="add del mod">
          <ac:chgData name="Julia Usón Zuazo" userId="S::juz1001@alu.ubu.es::5cd15c1e-cb79-4028-93ac-66823fd07cd7" providerId="AD" clId="Web-{C4BC1C9C-2B25-B0EE-9DF4-3A60A614DEF8}" dt="2021-12-12T17:19:47.252" v="194"/>
          <ac:picMkLst>
            <pc:docMk/>
            <pc:sldMk cId="589085909" sldId="300"/>
            <ac:picMk id="2" creationId="{B7666AC6-193F-4E98-9517-8E019ADCE2F0}"/>
          </ac:picMkLst>
        </pc:picChg>
        <pc:picChg chg="add mod">
          <ac:chgData name="Julia Usón Zuazo" userId="S::juz1001@alu.ubu.es::5cd15c1e-cb79-4028-93ac-66823fd07cd7" providerId="AD" clId="Web-{C4BC1C9C-2B25-B0EE-9DF4-3A60A614DEF8}" dt="2021-12-12T17:23:07.554" v="247" actId="14100"/>
          <ac:picMkLst>
            <pc:docMk/>
            <pc:sldMk cId="589085909" sldId="300"/>
            <ac:picMk id="3" creationId="{CBAD2BAC-EB1C-4548-AD7F-033D7F1877FF}"/>
          </ac:picMkLst>
        </pc:picChg>
      </pc:sldChg>
      <pc:sldChg chg="addSp delSp modSp">
        <pc:chgData name="Julia Usón Zuazo" userId="S::juz1001@alu.ubu.es::5cd15c1e-cb79-4028-93ac-66823fd07cd7" providerId="AD" clId="Web-{C4BC1C9C-2B25-B0EE-9DF4-3A60A614DEF8}" dt="2021-12-12T17:36:18.341" v="459" actId="20577"/>
        <pc:sldMkLst>
          <pc:docMk/>
          <pc:sldMk cId="1018103028" sldId="302"/>
        </pc:sldMkLst>
        <pc:spChg chg="add mod">
          <ac:chgData name="Julia Usón Zuazo" userId="S::juz1001@alu.ubu.es::5cd15c1e-cb79-4028-93ac-66823fd07cd7" providerId="AD" clId="Web-{C4BC1C9C-2B25-B0EE-9DF4-3A60A614DEF8}" dt="2021-12-12T17:36:18.341" v="459" actId="20577"/>
          <ac:spMkLst>
            <pc:docMk/>
            <pc:sldMk cId="1018103028" sldId="302"/>
            <ac:spMk id="5" creationId="{DBE1547F-25E7-4B6A-8921-B07010784836}"/>
          </ac:spMkLst>
        </pc:spChg>
        <pc:picChg chg="add del mod">
          <ac:chgData name="Julia Usón Zuazo" userId="S::juz1001@alu.ubu.es::5cd15c1e-cb79-4028-93ac-66823fd07cd7" providerId="AD" clId="Web-{C4BC1C9C-2B25-B0EE-9DF4-3A60A614DEF8}" dt="2021-12-12T17:28:39.829" v="256"/>
          <ac:picMkLst>
            <pc:docMk/>
            <pc:sldMk cId="1018103028" sldId="302"/>
            <ac:picMk id="2" creationId="{3C5E3E0D-EE9B-4CBC-A089-EADD45C8AE39}"/>
          </ac:picMkLst>
        </pc:picChg>
        <pc:picChg chg="add mod">
          <ac:chgData name="Julia Usón Zuazo" userId="S::juz1001@alu.ubu.es::5cd15c1e-cb79-4028-93ac-66823fd07cd7" providerId="AD" clId="Web-{C4BC1C9C-2B25-B0EE-9DF4-3A60A614DEF8}" dt="2021-12-12T17:35:40.309" v="423" actId="1076"/>
          <ac:picMkLst>
            <pc:docMk/>
            <pc:sldMk cId="1018103028" sldId="302"/>
            <ac:picMk id="3" creationId="{D46E9AEE-D505-4267-8C25-13987EF19047}"/>
          </ac:picMkLst>
        </pc:picChg>
      </pc:sldChg>
    </pc:docChg>
  </pc:docChgLst>
  <pc:docChgLst>
    <pc:chgData name="Nuria Velasco Pérez" userId="da0cf2c5-9826-4a69-9ea6-68a275992e7a" providerId="ADAL" clId="{AB90704D-C037-4565-B141-E67FAE0C2D13}"/>
    <pc:docChg chg="custSel modSld">
      <pc:chgData name="Nuria Velasco Pérez" userId="da0cf2c5-9826-4a69-9ea6-68a275992e7a" providerId="ADAL" clId="{AB90704D-C037-4565-B141-E67FAE0C2D13}" dt="2021-11-08T09:23:00.065" v="88" actId="122"/>
      <pc:docMkLst>
        <pc:docMk/>
      </pc:docMkLst>
      <pc:sldChg chg="addSp delSp modSp mod">
        <pc:chgData name="Nuria Velasco Pérez" userId="da0cf2c5-9826-4a69-9ea6-68a275992e7a" providerId="ADAL" clId="{AB90704D-C037-4565-B141-E67FAE0C2D13}" dt="2021-11-08T09:23:00.065" v="88" actId="122"/>
        <pc:sldMkLst>
          <pc:docMk/>
          <pc:sldMk cId="374352974" sldId="256"/>
        </pc:sldMkLst>
        <pc:spChg chg="del">
          <ac:chgData name="Nuria Velasco Pérez" userId="da0cf2c5-9826-4a69-9ea6-68a275992e7a" providerId="ADAL" clId="{AB90704D-C037-4565-B141-E67FAE0C2D13}" dt="2021-11-08T09:07:12.821" v="3" actId="478"/>
          <ac:spMkLst>
            <pc:docMk/>
            <pc:sldMk cId="374352974" sldId="256"/>
            <ac:spMk id="2" creationId="{24B56908-D1DE-448F-9333-32C620F98D81}"/>
          </ac:spMkLst>
        </pc:spChg>
        <pc:spChg chg="del">
          <ac:chgData name="Nuria Velasco Pérez" userId="da0cf2c5-9826-4a69-9ea6-68a275992e7a" providerId="ADAL" clId="{AB90704D-C037-4565-B141-E67FAE0C2D13}" dt="2021-11-08T09:07:21.419" v="5" actId="478"/>
          <ac:spMkLst>
            <pc:docMk/>
            <pc:sldMk cId="374352974" sldId="256"/>
            <ac:spMk id="3" creationId="{806D17E7-8E23-453B-8752-75E086D47ECE}"/>
          </ac:spMkLst>
        </pc:spChg>
        <pc:spChg chg="add mod">
          <ac:chgData name="Nuria Velasco Pérez" userId="da0cf2c5-9826-4a69-9ea6-68a275992e7a" providerId="ADAL" clId="{AB90704D-C037-4565-B141-E67FAE0C2D13}" dt="2021-11-08T09:23:00.065" v="88" actId="122"/>
          <ac:spMkLst>
            <pc:docMk/>
            <pc:sldMk cId="374352974" sldId="256"/>
            <ac:spMk id="9" creationId="{0307CDC2-E491-4FBC-B2FF-AC49B4D958C0}"/>
          </ac:spMkLst>
        </pc:spChg>
        <pc:picChg chg="add mod">
          <ac:chgData name="Nuria Velasco Pérez" userId="da0cf2c5-9826-4a69-9ea6-68a275992e7a" providerId="ADAL" clId="{AB90704D-C037-4565-B141-E67FAE0C2D13}" dt="2021-11-08T09:17:15.312" v="31" actId="1076"/>
          <ac:picMkLst>
            <pc:docMk/>
            <pc:sldMk cId="374352974" sldId="256"/>
            <ac:picMk id="5" creationId="{29A2DE13-C704-42B2-B372-8C84CF323E79}"/>
          </ac:picMkLst>
        </pc:picChg>
        <pc:picChg chg="add del">
          <ac:chgData name="Nuria Velasco Pérez" userId="da0cf2c5-9826-4a69-9ea6-68a275992e7a" providerId="ADAL" clId="{AB90704D-C037-4565-B141-E67FAE0C2D13}" dt="2021-11-08T09:16:29.587" v="19" actId="478"/>
          <ac:picMkLst>
            <pc:docMk/>
            <pc:sldMk cId="374352974" sldId="256"/>
            <ac:picMk id="7" creationId="{789A724C-7862-4D21-8E80-77BA5A253A95}"/>
          </ac:picMkLst>
        </pc:picChg>
        <pc:picChg chg="add mod">
          <ac:chgData name="Nuria Velasco Pérez" userId="da0cf2c5-9826-4a69-9ea6-68a275992e7a" providerId="ADAL" clId="{AB90704D-C037-4565-B141-E67FAE0C2D13}" dt="2021-11-08T09:19:50.100" v="45" actId="1076"/>
          <ac:picMkLst>
            <pc:docMk/>
            <pc:sldMk cId="374352974" sldId="256"/>
            <ac:picMk id="8" creationId="{672897D1-6BF3-4438-A400-671A6816CDEE}"/>
          </ac:picMkLst>
        </pc:picChg>
        <pc:picChg chg="add mod">
          <ac:chgData name="Nuria Velasco Pérez" userId="da0cf2c5-9826-4a69-9ea6-68a275992e7a" providerId="ADAL" clId="{AB90704D-C037-4565-B141-E67FAE0C2D13}" dt="2021-11-08T09:19:51.953" v="46" actId="1076"/>
          <ac:picMkLst>
            <pc:docMk/>
            <pc:sldMk cId="374352974" sldId="256"/>
            <ac:picMk id="12" creationId="{B0638B6D-830B-4DDA-AB50-7BFA62A2B2BE}"/>
          </ac:picMkLst>
        </pc:picChg>
        <pc:picChg chg="add del">
          <ac:chgData name="Nuria Velasco Pérez" userId="da0cf2c5-9826-4a69-9ea6-68a275992e7a" providerId="ADAL" clId="{AB90704D-C037-4565-B141-E67FAE0C2D13}" dt="2021-11-08T09:09:18.989" v="9" actId="478"/>
          <ac:picMkLst>
            <pc:docMk/>
            <pc:sldMk cId="374352974" sldId="256"/>
            <ac:picMk id="1026" creationId="{48C93D17-9A4D-4834-B29B-7FE53DB3B235}"/>
          </ac:picMkLst>
        </pc:picChg>
        <pc:picChg chg="add del">
          <ac:chgData name="Nuria Velasco Pérez" userId="da0cf2c5-9826-4a69-9ea6-68a275992e7a" providerId="ADAL" clId="{AB90704D-C037-4565-B141-E67FAE0C2D13}" dt="2021-11-08T09:10:03.068" v="11" actId="478"/>
          <ac:picMkLst>
            <pc:docMk/>
            <pc:sldMk cId="374352974" sldId="256"/>
            <ac:picMk id="1028" creationId="{684485B7-5735-46B0-9747-A3E89F59E9C7}"/>
          </ac:picMkLst>
        </pc:picChg>
        <pc:picChg chg="add del mod">
          <ac:chgData name="Nuria Velasco Pérez" userId="da0cf2c5-9826-4a69-9ea6-68a275992e7a" providerId="ADAL" clId="{AB90704D-C037-4565-B141-E67FAE0C2D13}" dt="2021-11-08T09:17:06.527" v="29" actId="478"/>
          <ac:picMkLst>
            <pc:docMk/>
            <pc:sldMk cId="374352974" sldId="256"/>
            <ac:picMk id="1030" creationId="{B4C067E7-9DE0-47FF-AF4C-D003040443E6}"/>
          </ac:picMkLst>
        </pc:picChg>
        <pc:picChg chg="add del mod">
          <ac:chgData name="Nuria Velasco Pérez" userId="da0cf2c5-9826-4a69-9ea6-68a275992e7a" providerId="ADAL" clId="{AB90704D-C037-4565-B141-E67FAE0C2D13}" dt="2021-11-08T09:19:47.125" v="44" actId="478"/>
          <ac:picMkLst>
            <pc:docMk/>
            <pc:sldMk cId="374352974" sldId="256"/>
            <ac:picMk id="1032" creationId="{257AEAEF-7A8D-42C7-97B1-7F4D613E3009}"/>
          </ac:picMkLst>
        </pc:picChg>
      </pc:sldChg>
    </pc:docChg>
  </pc:docChgLst>
  <pc:docChgLst>
    <pc:chgData name="Nuria Velasco Pérez" userId="S::nvp1002@alu.ubu.es::da0cf2c5-9826-4a69-9ea6-68a275992e7a" providerId="AD" clId="Web-{498C6028-9261-E75B-52C3-AE4B50745B06}"/>
    <pc:docChg chg="modSld">
      <pc:chgData name="Nuria Velasco Pérez" userId="S::nvp1002@alu.ubu.es::da0cf2c5-9826-4a69-9ea6-68a275992e7a" providerId="AD" clId="Web-{498C6028-9261-E75B-52C3-AE4B50745B06}" dt="2021-12-11T22:46:46.227" v="170" actId="1076"/>
      <pc:docMkLst>
        <pc:docMk/>
      </pc:docMkLst>
      <pc:sldChg chg="delSp modSp">
        <pc:chgData name="Nuria Velasco Pérez" userId="S::nvp1002@alu.ubu.es::da0cf2c5-9826-4a69-9ea6-68a275992e7a" providerId="AD" clId="Web-{498C6028-9261-E75B-52C3-AE4B50745B06}" dt="2021-12-11T22:46:44.664" v="164" actId="14100"/>
        <pc:sldMkLst>
          <pc:docMk/>
          <pc:sldMk cId="374352974" sldId="256"/>
        </pc:sldMkLst>
        <pc:picChg chg="del mod">
          <ac:chgData name="Nuria Velasco Pérez" userId="S::nvp1002@alu.ubu.es::da0cf2c5-9826-4a69-9ea6-68a275992e7a" providerId="AD" clId="Web-{498C6028-9261-E75B-52C3-AE4B50745B06}" dt="2021-12-11T22:19:41.875" v="2"/>
          <ac:picMkLst>
            <pc:docMk/>
            <pc:sldMk cId="374352974" sldId="256"/>
            <ac:picMk id="2" creationId="{A65D95EA-F1D4-46B5-9B67-F67BBB219B19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19:48.266" v="3" actId="1076"/>
          <ac:picMkLst>
            <pc:docMk/>
            <pc:sldMk cId="374352974" sldId="256"/>
            <ac:picMk id="5" creationId="{29A2DE13-C704-42B2-B372-8C84CF323E79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46:44.664" v="164" actId="14100"/>
          <ac:picMkLst>
            <pc:docMk/>
            <pc:sldMk cId="374352974" sldId="256"/>
            <ac:picMk id="12" creationId="{B0638B6D-830B-4DDA-AB50-7BFA62A2B2BE}"/>
          </ac:picMkLst>
        </pc:picChg>
      </pc:sldChg>
      <pc:sldChg chg="modSp">
        <pc:chgData name="Nuria Velasco Pérez" userId="S::nvp1002@alu.ubu.es::da0cf2c5-9826-4a69-9ea6-68a275992e7a" providerId="AD" clId="Web-{498C6028-9261-E75B-52C3-AE4B50745B06}" dt="2021-12-11T22:21:32.366" v="14" actId="20577"/>
        <pc:sldMkLst>
          <pc:docMk/>
          <pc:sldMk cId="421644257" sldId="259"/>
        </pc:sldMkLst>
        <pc:spChg chg="mod">
          <ac:chgData name="Nuria Velasco Pérez" userId="S::nvp1002@alu.ubu.es::da0cf2c5-9826-4a69-9ea6-68a275992e7a" providerId="AD" clId="Web-{498C6028-9261-E75B-52C3-AE4B50745B06}" dt="2021-12-11T22:21:32.366" v="14" actId="20577"/>
          <ac:spMkLst>
            <pc:docMk/>
            <pc:sldMk cId="421644257" sldId="259"/>
            <ac:spMk id="12" creationId="{F4C83724-AE22-44C1-ADA5-5BAB28CBBE83}"/>
          </ac:spMkLst>
        </pc:spChg>
      </pc:sldChg>
      <pc:sldChg chg="addSp delSp modSp">
        <pc:chgData name="Nuria Velasco Pérez" userId="S::nvp1002@alu.ubu.es::da0cf2c5-9826-4a69-9ea6-68a275992e7a" providerId="AD" clId="Web-{498C6028-9261-E75B-52C3-AE4B50745B06}" dt="2021-12-11T22:25:31.505" v="28" actId="1076"/>
        <pc:sldMkLst>
          <pc:docMk/>
          <pc:sldMk cId="414545974" sldId="260"/>
        </pc:sldMkLst>
        <pc:spChg chg="mod">
          <ac:chgData name="Nuria Velasco Pérez" userId="S::nvp1002@alu.ubu.es::da0cf2c5-9826-4a69-9ea6-68a275992e7a" providerId="AD" clId="Web-{498C6028-9261-E75B-52C3-AE4B50745B06}" dt="2021-12-11T22:25:08.566" v="19" actId="20577"/>
          <ac:spMkLst>
            <pc:docMk/>
            <pc:sldMk cId="414545974" sldId="260"/>
            <ac:spMk id="3" creationId="{05FB030A-40EC-4297-A59E-B11A3DD7F126}"/>
          </ac:spMkLst>
        </pc:spChg>
        <pc:picChg chg="mod">
          <ac:chgData name="Nuria Velasco Pérez" userId="S::nvp1002@alu.ubu.es::da0cf2c5-9826-4a69-9ea6-68a275992e7a" providerId="AD" clId="Web-{498C6028-9261-E75B-52C3-AE4B50745B06}" dt="2021-12-11T22:25:31.505" v="28" actId="1076"/>
          <ac:picMkLst>
            <pc:docMk/>
            <pc:sldMk cId="414545974" sldId="260"/>
            <ac:picMk id="6" creationId="{4129C935-1E97-4CD6-A64C-E69C5B584053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25:29.193" v="27" actId="1076"/>
          <ac:picMkLst>
            <pc:docMk/>
            <pc:sldMk cId="414545974" sldId="260"/>
            <ac:picMk id="7" creationId="{F3565435-DDE9-4A54-97A9-67E17FE7D6A3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25:24.270" v="25" actId="1076"/>
          <ac:picMkLst>
            <pc:docMk/>
            <pc:sldMk cId="414545974" sldId="260"/>
            <ac:picMk id="8" creationId="{D53800BE-0C6A-4191-A96D-7421469DB247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25:27.114" v="26" actId="1076"/>
          <ac:picMkLst>
            <pc:docMk/>
            <pc:sldMk cId="414545974" sldId="260"/>
            <ac:picMk id="9" creationId="{5944E23A-FCD0-4DB6-9F1F-4592187AEEE2}"/>
          </ac:picMkLst>
        </pc:picChg>
        <pc:picChg chg="mod">
          <ac:chgData name="Nuria Velasco Pérez" userId="S::nvp1002@alu.ubu.es::da0cf2c5-9826-4a69-9ea6-68a275992e7a" providerId="AD" clId="Web-{498C6028-9261-E75B-52C3-AE4B50745B06}" dt="2021-12-11T22:25:20.317" v="23" actId="1076"/>
          <ac:picMkLst>
            <pc:docMk/>
            <pc:sldMk cId="414545974" sldId="260"/>
            <ac:picMk id="10" creationId="{49171C25-06B2-4FAE-A673-9A5A44A5A6B0}"/>
          </ac:picMkLst>
        </pc:picChg>
        <pc:picChg chg="add del">
          <ac:chgData name="Nuria Velasco Pérez" userId="S::nvp1002@alu.ubu.es::da0cf2c5-9826-4a69-9ea6-68a275992e7a" providerId="AD" clId="Web-{498C6028-9261-E75B-52C3-AE4B50745B06}" dt="2021-12-11T22:25:19.004" v="22"/>
          <ac:picMkLst>
            <pc:docMk/>
            <pc:sldMk cId="414545974" sldId="260"/>
            <ac:picMk id="11" creationId="{435C901E-40C7-4D8A-81B7-A9F2E04A8F7A}"/>
          </ac:picMkLst>
        </pc:picChg>
      </pc:sldChg>
      <pc:sldChg chg="addSp delSp modSp">
        <pc:chgData name="Nuria Velasco Pérez" userId="S::nvp1002@alu.ubu.es::da0cf2c5-9826-4a69-9ea6-68a275992e7a" providerId="AD" clId="Web-{498C6028-9261-E75B-52C3-AE4B50745B06}" dt="2021-12-11T22:46:46.227" v="170" actId="1076"/>
        <pc:sldMkLst>
          <pc:docMk/>
          <pc:sldMk cId="397650578" sldId="262"/>
        </pc:sldMkLst>
        <pc:spChg chg="del">
          <ac:chgData name="Nuria Velasco Pérez" userId="S::nvp1002@alu.ubu.es::da0cf2c5-9826-4a69-9ea6-68a275992e7a" providerId="AD" clId="Web-{498C6028-9261-E75B-52C3-AE4B50745B06}" dt="2021-12-11T22:27:33.028" v="61"/>
          <ac:spMkLst>
            <pc:docMk/>
            <pc:sldMk cId="397650578" sldId="262"/>
            <ac:spMk id="2" creationId="{E5C30C3F-BD26-49B9-8CA2-F0A3346EA795}"/>
          </ac:spMkLst>
        </pc:spChg>
        <pc:spChg chg="del">
          <ac:chgData name="Nuria Velasco Pérez" userId="S::nvp1002@alu.ubu.es::da0cf2c5-9826-4a69-9ea6-68a275992e7a" providerId="AD" clId="Web-{498C6028-9261-E75B-52C3-AE4B50745B06}" dt="2021-12-11T22:27:31.028" v="60"/>
          <ac:spMkLst>
            <pc:docMk/>
            <pc:sldMk cId="397650578" sldId="262"/>
            <ac:spMk id="3" creationId="{CCC436E2-051B-4EAE-A764-B80125FD9F4C}"/>
          </ac:spMkLst>
        </pc:spChg>
        <pc:spChg chg="add del">
          <ac:chgData name="Nuria Velasco Pérez" userId="S::nvp1002@alu.ubu.es::da0cf2c5-9826-4a69-9ea6-68a275992e7a" providerId="AD" clId="Web-{498C6028-9261-E75B-52C3-AE4B50745B06}" dt="2021-12-11T22:28:08.780" v="62"/>
          <ac:spMkLst>
            <pc:docMk/>
            <pc:sldMk cId="397650578" sldId="262"/>
            <ac:spMk id="5" creationId="{15D3B3DF-7160-4D5D-B3EA-9A0B3E267C86}"/>
          </ac:spMkLst>
        </pc:spChg>
        <pc:spChg chg="add mod">
          <ac:chgData name="Nuria Velasco Pérez" userId="S::nvp1002@alu.ubu.es::da0cf2c5-9826-4a69-9ea6-68a275992e7a" providerId="AD" clId="Web-{498C6028-9261-E75B-52C3-AE4B50745B06}" dt="2021-12-11T22:41:05.954" v="159" actId="1076"/>
          <ac:spMkLst>
            <pc:docMk/>
            <pc:sldMk cId="397650578" sldId="262"/>
            <ac:spMk id="11" creationId="{1314EF92-A212-4FF0-AFE4-5E3BC24CBF9C}"/>
          </ac:spMkLst>
        </pc:spChg>
        <pc:picChg chg="add del mod">
          <ac:chgData name="Nuria Velasco Pérez" userId="S::nvp1002@alu.ubu.es::da0cf2c5-9826-4a69-9ea6-68a275992e7a" providerId="AD" clId="Web-{498C6028-9261-E75B-52C3-AE4B50745B06}" dt="2021-12-11T22:28:27.109" v="67"/>
          <ac:picMkLst>
            <pc:docMk/>
            <pc:sldMk cId="397650578" sldId="262"/>
            <ac:picMk id="6" creationId="{E82C8EA6-D2A0-4F88-8F3D-AC7BD47EDD8F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0:01.727" v="84"/>
          <ac:picMkLst>
            <pc:docMk/>
            <pc:sldMk cId="397650578" sldId="262"/>
            <ac:picMk id="7" creationId="{4580FD6C-3E09-4F33-AE75-CD49635366CD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29:32.269" v="78"/>
          <ac:picMkLst>
            <pc:docMk/>
            <pc:sldMk cId="397650578" sldId="262"/>
            <ac:picMk id="8" creationId="{61058358-A5FB-4F6A-830F-A26712973CFC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1:12.528" v="134"/>
          <ac:picMkLst>
            <pc:docMk/>
            <pc:sldMk cId="397650578" sldId="262"/>
            <ac:picMk id="9" creationId="{F1573B90-271A-467E-9E5A-52E9336D9D92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6:28.516" v="145"/>
          <ac:picMkLst>
            <pc:docMk/>
            <pc:sldMk cId="397650578" sldId="262"/>
            <ac:picMk id="12" creationId="{2BB18736-90B2-448F-AE70-0A634C72D533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3:46.849" v="140"/>
          <ac:picMkLst>
            <pc:docMk/>
            <pc:sldMk cId="397650578" sldId="262"/>
            <ac:picMk id="13" creationId="{78EDF487-8C0D-4A06-AFB0-3CFAC58309DE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4:27.977" v="142"/>
          <ac:picMkLst>
            <pc:docMk/>
            <pc:sldMk cId="397650578" sldId="262"/>
            <ac:picMk id="14" creationId="{F3D3E3B1-49F5-464F-9CA1-3FF744BBD454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5:16.230" v="144"/>
          <ac:picMkLst>
            <pc:docMk/>
            <pc:sldMk cId="397650578" sldId="262"/>
            <ac:picMk id="15" creationId="{8E2C0F59-57A3-4FFB-8F64-FBD2AFCAAC28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7:22.769" v="149"/>
          <ac:picMkLst>
            <pc:docMk/>
            <pc:sldMk cId="397650578" sldId="262"/>
            <ac:picMk id="16" creationId="{F5B6F5BD-6BEF-4B25-BDF9-DFAB7ECE9769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8:10.569" v="151"/>
          <ac:picMkLst>
            <pc:docMk/>
            <pc:sldMk cId="397650578" sldId="262"/>
            <ac:picMk id="17" creationId="{C57EAC53-1B88-4A4A-B059-C3E2F9BC26BE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39:39.183" v="155"/>
          <ac:picMkLst>
            <pc:docMk/>
            <pc:sldMk cId="397650578" sldId="262"/>
            <ac:picMk id="18" creationId="{06CA3273-0CD1-4C22-9271-7DFDD4B118B6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46:44.711" v="165"/>
          <ac:picMkLst>
            <pc:docMk/>
            <pc:sldMk cId="397650578" sldId="262"/>
            <ac:picMk id="19" creationId="{B28CFE87-BC99-4E8F-9175-579470DEE702}"/>
          </ac:picMkLst>
        </pc:picChg>
        <pc:picChg chg="add del mod">
          <ac:chgData name="Nuria Velasco Pérez" userId="S::nvp1002@alu.ubu.es::da0cf2c5-9826-4a69-9ea6-68a275992e7a" providerId="AD" clId="Web-{498C6028-9261-E75B-52C3-AE4B50745B06}" dt="2021-12-11T22:46:43.977" v="162"/>
          <ac:picMkLst>
            <pc:docMk/>
            <pc:sldMk cId="397650578" sldId="262"/>
            <ac:picMk id="20" creationId="{D32361AB-D339-436D-862C-30C54D0147C9}"/>
          </ac:picMkLst>
        </pc:picChg>
        <pc:picChg chg="add mod">
          <ac:chgData name="Nuria Velasco Pérez" userId="S::nvp1002@alu.ubu.es::da0cf2c5-9826-4a69-9ea6-68a275992e7a" providerId="AD" clId="Web-{498C6028-9261-E75B-52C3-AE4B50745B06}" dt="2021-12-11T22:46:46.227" v="170" actId="1076"/>
          <ac:picMkLst>
            <pc:docMk/>
            <pc:sldMk cId="397650578" sldId="262"/>
            <ac:picMk id="21" creationId="{989BCD1F-1043-4E06-A4DF-1914D393B910}"/>
          </ac:picMkLst>
        </pc:picChg>
      </pc:sldChg>
      <pc:sldChg chg="addSp modSp addAnim modAnim">
        <pc:chgData name="Nuria Velasco Pérez" userId="S::nvp1002@alu.ubu.es::da0cf2c5-9826-4a69-9ea6-68a275992e7a" providerId="AD" clId="Web-{498C6028-9261-E75B-52C3-AE4B50745B06}" dt="2021-12-11T22:26:56.104" v="58"/>
        <pc:sldMkLst>
          <pc:docMk/>
          <pc:sldMk cId="1445357658" sldId="264"/>
        </pc:sldMkLst>
        <pc:spChg chg="add mod">
          <ac:chgData name="Nuria Velasco Pérez" userId="S::nvp1002@alu.ubu.es::da0cf2c5-9826-4a69-9ea6-68a275992e7a" providerId="AD" clId="Web-{498C6028-9261-E75B-52C3-AE4B50745B06}" dt="2021-12-11T22:26:47.416" v="56" actId="20577"/>
          <ac:spMkLst>
            <pc:docMk/>
            <pc:sldMk cId="1445357658" sldId="264"/>
            <ac:spMk id="2" creationId="{366AFABF-E3C2-474B-B855-E0F00A3BA2C0}"/>
          </ac:spMkLst>
        </pc:spChg>
      </pc:sldChg>
    </pc:docChg>
  </pc:docChgLst>
  <pc:docChgLst>
    <pc:chgData name="Nuria Velasco Pérez" userId="S::nvp1002@alu.ubu.es::da0cf2c5-9826-4a69-9ea6-68a275992e7a" providerId="AD" clId="Web-{03B1A841-D3E2-CAEA-F1D3-CE4BBC32B84A}"/>
    <pc:docChg chg="addSld modSld">
      <pc:chgData name="Nuria Velasco Pérez" userId="S::nvp1002@alu.ubu.es::da0cf2c5-9826-4a69-9ea6-68a275992e7a" providerId="AD" clId="Web-{03B1A841-D3E2-CAEA-F1D3-CE4BBC32B84A}" dt="2021-12-12T22:28:21.866" v="19" actId="20577"/>
      <pc:docMkLst>
        <pc:docMk/>
      </pc:docMkLst>
      <pc:sldChg chg="modSp">
        <pc:chgData name="Nuria Velasco Pérez" userId="S::nvp1002@alu.ubu.es::da0cf2c5-9826-4a69-9ea6-68a275992e7a" providerId="AD" clId="Web-{03B1A841-D3E2-CAEA-F1D3-CE4BBC32B84A}" dt="2021-12-12T22:12:28.913" v="2" actId="1076"/>
        <pc:sldMkLst>
          <pc:docMk/>
          <pc:sldMk cId="917199055" sldId="311"/>
        </pc:sldMkLst>
        <pc:picChg chg="mod">
          <ac:chgData name="Nuria Velasco Pérez" userId="S::nvp1002@alu.ubu.es::da0cf2c5-9826-4a69-9ea6-68a275992e7a" providerId="AD" clId="Web-{03B1A841-D3E2-CAEA-F1D3-CE4BBC32B84A}" dt="2021-12-12T22:12:28.913" v="2" actId="1076"/>
          <ac:picMkLst>
            <pc:docMk/>
            <pc:sldMk cId="917199055" sldId="311"/>
            <ac:picMk id="648" creationId="{09A0090B-842C-4C6B-B3AC-78ECBD2EBA38}"/>
          </ac:picMkLst>
        </pc:picChg>
      </pc:sldChg>
      <pc:sldChg chg="addSp delSp modSp new">
        <pc:chgData name="Nuria Velasco Pérez" userId="S::nvp1002@alu.ubu.es::da0cf2c5-9826-4a69-9ea6-68a275992e7a" providerId="AD" clId="Web-{03B1A841-D3E2-CAEA-F1D3-CE4BBC32B84A}" dt="2021-12-12T22:28:21.866" v="19" actId="20577"/>
        <pc:sldMkLst>
          <pc:docMk/>
          <pc:sldMk cId="2386685434" sldId="321"/>
        </pc:sldMkLst>
        <pc:spChg chg="del">
          <ac:chgData name="Nuria Velasco Pérez" userId="S::nvp1002@alu.ubu.es::da0cf2c5-9826-4a69-9ea6-68a275992e7a" providerId="AD" clId="Web-{03B1A841-D3E2-CAEA-F1D3-CE4BBC32B84A}" dt="2021-12-12T22:28:14.272" v="8"/>
          <ac:spMkLst>
            <pc:docMk/>
            <pc:sldMk cId="2386685434" sldId="321"/>
            <ac:spMk id="2" creationId="{FC9F804E-1C39-4DB8-9087-2576095C7518}"/>
          </ac:spMkLst>
        </pc:spChg>
        <pc:spChg chg="del">
          <ac:chgData name="Nuria Velasco Pérez" userId="S::nvp1002@alu.ubu.es::da0cf2c5-9826-4a69-9ea6-68a275992e7a" providerId="AD" clId="Web-{03B1A841-D3E2-CAEA-F1D3-CE4BBC32B84A}" dt="2021-12-12T22:28:16.319" v="9"/>
          <ac:spMkLst>
            <pc:docMk/>
            <pc:sldMk cId="2386685434" sldId="321"/>
            <ac:spMk id="3" creationId="{773D645A-77B9-4B02-AF1F-0B1FF482CB5F}"/>
          </ac:spMkLst>
        </pc:spChg>
        <pc:spChg chg="add del mod">
          <ac:chgData name="Nuria Velasco Pérez" userId="S::nvp1002@alu.ubu.es::da0cf2c5-9826-4a69-9ea6-68a275992e7a" providerId="AD" clId="Web-{03B1A841-D3E2-CAEA-F1D3-CE4BBC32B84A}" dt="2021-12-12T22:28:07.194" v="7"/>
          <ac:spMkLst>
            <pc:docMk/>
            <pc:sldMk cId="2386685434" sldId="321"/>
            <ac:spMk id="4" creationId="{F2A50119-F081-41F8-9215-67095225854B}"/>
          </ac:spMkLst>
        </pc:spChg>
        <pc:spChg chg="add mod">
          <ac:chgData name="Nuria Velasco Pérez" userId="S::nvp1002@alu.ubu.es::da0cf2c5-9826-4a69-9ea6-68a275992e7a" providerId="AD" clId="Web-{03B1A841-D3E2-CAEA-F1D3-CE4BBC32B84A}" dt="2021-12-12T22:28:21.866" v="19" actId="20577"/>
          <ac:spMkLst>
            <pc:docMk/>
            <pc:sldMk cId="2386685434" sldId="321"/>
            <ac:spMk id="6" creationId="{D7069747-8B1F-4851-83BC-DCFEBA5EEA3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32F090-CA85-4A6D-801D-D48ADF7A0335}" type="doc">
      <dgm:prSet loTypeId="urn:microsoft.com/office/officeart/2005/8/layout/hList9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4AD58130-AFAE-4DBE-B890-C7A7C98246D6}">
      <dgm:prSet phldrT="[Texto]" phldr="0"/>
      <dgm:spPr/>
      <dgm:t>
        <a:bodyPr/>
        <a:lstStyle/>
        <a:p>
          <a:r>
            <a:rPr lang="es-ES">
              <a:latin typeface="Calibri Light" panose="020F0302020204030204"/>
            </a:rPr>
            <a:t>Pueblos</a:t>
          </a:r>
          <a:endParaRPr lang="es-ES"/>
        </a:p>
      </dgm:t>
    </dgm:pt>
    <dgm:pt modelId="{1E2C9D1D-422A-4354-B3DA-E99F2054E941}" type="parTrans" cxnId="{C0977D38-B517-4079-81A7-5B3A45133B4E}">
      <dgm:prSet/>
      <dgm:spPr/>
      <dgm:t>
        <a:bodyPr/>
        <a:lstStyle/>
        <a:p>
          <a:endParaRPr lang="es-ES"/>
        </a:p>
      </dgm:t>
    </dgm:pt>
    <dgm:pt modelId="{6242B913-F14D-496A-85A4-1CAA7B8CAF49}" type="sibTrans" cxnId="{C0977D38-B517-4079-81A7-5B3A45133B4E}">
      <dgm:prSet/>
      <dgm:spPr/>
      <dgm:t>
        <a:bodyPr/>
        <a:lstStyle/>
        <a:p>
          <a:endParaRPr lang="es-ES"/>
        </a:p>
      </dgm:t>
    </dgm:pt>
    <dgm:pt modelId="{F9D04B2A-B3D1-4E17-B24F-E71E29F38241}">
      <dgm:prSet phldrT="[Texto]" phldr="0"/>
      <dgm:spPr/>
      <dgm:t>
        <a:bodyPr/>
        <a:lstStyle/>
        <a:p>
          <a:r>
            <a:rPr lang="es-ES">
              <a:latin typeface="Calibri Light" panose="020F0302020204030204"/>
            </a:rPr>
            <a:t>Tranquilidad</a:t>
          </a:r>
          <a:endParaRPr lang="es-ES"/>
        </a:p>
      </dgm:t>
    </dgm:pt>
    <dgm:pt modelId="{518BBA90-9DB8-4BA8-A9C7-BC68D34D304D}" type="parTrans" cxnId="{958A77D6-EAE4-404D-9689-BEF7D7523E54}">
      <dgm:prSet/>
      <dgm:spPr/>
      <dgm:t>
        <a:bodyPr/>
        <a:lstStyle/>
        <a:p>
          <a:endParaRPr lang="es-ES"/>
        </a:p>
      </dgm:t>
    </dgm:pt>
    <dgm:pt modelId="{A3C08786-C083-4500-A4AC-49B627AF7A12}" type="sibTrans" cxnId="{958A77D6-EAE4-404D-9689-BEF7D7523E54}">
      <dgm:prSet/>
      <dgm:spPr/>
      <dgm:t>
        <a:bodyPr/>
        <a:lstStyle/>
        <a:p>
          <a:endParaRPr lang="es-ES"/>
        </a:p>
      </dgm:t>
    </dgm:pt>
    <dgm:pt modelId="{B2F145DC-53D5-449B-8B74-F55E32AA71D9}">
      <dgm:prSet phldrT="[Texto]" phldr="0"/>
      <dgm:spPr/>
      <dgm:t>
        <a:bodyPr/>
        <a:lstStyle/>
        <a:p>
          <a:pPr rtl="0"/>
          <a:r>
            <a:rPr lang="es-ES">
              <a:latin typeface="Calibri Light" panose="020F0302020204030204"/>
            </a:rPr>
            <a:t>Contacto Naturaleza</a:t>
          </a:r>
          <a:endParaRPr lang="es-ES"/>
        </a:p>
      </dgm:t>
    </dgm:pt>
    <dgm:pt modelId="{C1B344EC-E816-4887-9338-8D9B6462E420}" type="parTrans" cxnId="{4BC9958B-3EEC-479B-97DD-0926661F0F0D}">
      <dgm:prSet/>
      <dgm:spPr/>
      <dgm:t>
        <a:bodyPr/>
        <a:lstStyle/>
        <a:p>
          <a:endParaRPr lang="es-ES"/>
        </a:p>
      </dgm:t>
    </dgm:pt>
    <dgm:pt modelId="{C482E794-D27E-4C00-8169-60C66CE03F28}" type="sibTrans" cxnId="{4BC9958B-3EEC-479B-97DD-0926661F0F0D}">
      <dgm:prSet/>
      <dgm:spPr/>
      <dgm:t>
        <a:bodyPr/>
        <a:lstStyle/>
        <a:p>
          <a:endParaRPr lang="es-ES"/>
        </a:p>
      </dgm:t>
    </dgm:pt>
    <dgm:pt modelId="{A80B5F71-D05B-418F-8745-15676212006C}">
      <dgm:prSet phldrT="[Texto]" phldr="0"/>
      <dgm:spPr/>
      <dgm:t>
        <a:bodyPr/>
        <a:lstStyle/>
        <a:p>
          <a:r>
            <a:rPr lang="es-ES">
              <a:latin typeface="Calibri Light" panose="020F0302020204030204"/>
            </a:rPr>
            <a:t>Ciudades</a:t>
          </a:r>
          <a:endParaRPr lang="es-ES"/>
        </a:p>
      </dgm:t>
    </dgm:pt>
    <dgm:pt modelId="{B358D5FB-70E2-482E-96A6-97505F311106}" type="parTrans" cxnId="{EEFB7FCC-072E-4E93-A33F-51FF12B78570}">
      <dgm:prSet/>
      <dgm:spPr/>
      <dgm:t>
        <a:bodyPr/>
        <a:lstStyle/>
        <a:p>
          <a:endParaRPr lang="es-ES"/>
        </a:p>
      </dgm:t>
    </dgm:pt>
    <dgm:pt modelId="{9F2B9F96-F4EA-4ABC-BF80-925D225F4A82}" type="sibTrans" cxnId="{EEFB7FCC-072E-4E93-A33F-51FF12B78570}">
      <dgm:prSet/>
      <dgm:spPr/>
      <dgm:t>
        <a:bodyPr/>
        <a:lstStyle/>
        <a:p>
          <a:endParaRPr lang="es-ES"/>
        </a:p>
      </dgm:t>
    </dgm:pt>
    <dgm:pt modelId="{369BE6AF-5D66-4179-8FA9-401FDDBFB3B5}">
      <dgm:prSet phldrT="[Texto]" phldr="0"/>
      <dgm:spPr/>
      <dgm:t>
        <a:bodyPr/>
        <a:lstStyle/>
        <a:p>
          <a:pPr rtl="0"/>
          <a:r>
            <a:rPr lang="es-ES">
              <a:latin typeface="Calibri Light" panose="020F0302020204030204"/>
            </a:rPr>
            <a:t>Inmediatez del servicio</a:t>
          </a:r>
          <a:endParaRPr lang="es-ES"/>
        </a:p>
      </dgm:t>
    </dgm:pt>
    <dgm:pt modelId="{CEE1B69F-544D-4B45-B7E8-6F487A1EF40E}" type="parTrans" cxnId="{245BEEB7-1763-4718-B1D9-D74F780A6BA0}">
      <dgm:prSet/>
      <dgm:spPr/>
      <dgm:t>
        <a:bodyPr/>
        <a:lstStyle/>
        <a:p>
          <a:endParaRPr lang="es-ES"/>
        </a:p>
      </dgm:t>
    </dgm:pt>
    <dgm:pt modelId="{07B60547-7158-483B-92AF-FE719BF03A87}" type="sibTrans" cxnId="{245BEEB7-1763-4718-B1D9-D74F780A6BA0}">
      <dgm:prSet/>
      <dgm:spPr/>
      <dgm:t>
        <a:bodyPr/>
        <a:lstStyle/>
        <a:p>
          <a:endParaRPr lang="es-ES"/>
        </a:p>
      </dgm:t>
    </dgm:pt>
    <dgm:pt modelId="{5C51DEE9-454A-4901-860F-AC4F15C35C9D}">
      <dgm:prSet phldrT="[Texto]" phldr="0"/>
      <dgm:spPr/>
      <dgm:t>
        <a:bodyPr/>
        <a:lstStyle/>
        <a:p>
          <a:pPr rtl="0"/>
          <a:r>
            <a:rPr lang="es-ES">
              <a:latin typeface="Calibri Light" panose="020F0302020204030204"/>
            </a:rPr>
            <a:t>Contacto social</a:t>
          </a:r>
          <a:endParaRPr lang="es-ES"/>
        </a:p>
      </dgm:t>
    </dgm:pt>
    <dgm:pt modelId="{A284E42F-72CE-4197-ADB8-98CBA8C33E68}" type="parTrans" cxnId="{D8A6B611-DD53-4C75-BDBD-1614234C34B3}">
      <dgm:prSet/>
      <dgm:spPr/>
      <dgm:t>
        <a:bodyPr/>
        <a:lstStyle/>
        <a:p>
          <a:endParaRPr lang="es-ES"/>
        </a:p>
      </dgm:t>
    </dgm:pt>
    <dgm:pt modelId="{375EC6E6-6A54-49F7-B537-A8592034D08B}" type="sibTrans" cxnId="{D8A6B611-DD53-4C75-BDBD-1614234C34B3}">
      <dgm:prSet/>
      <dgm:spPr/>
      <dgm:t>
        <a:bodyPr/>
        <a:lstStyle/>
        <a:p>
          <a:endParaRPr lang="es-ES"/>
        </a:p>
      </dgm:t>
    </dgm:pt>
    <dgm:pt modelId="{9CD5F0AD-28E3-497D-BC3B-C5C6A3E30D6C}" type="pres">
      <dgm:prSet presAssocID="{B832F090-CA85-4A6D-801D-D48ADF7A0335}" presName="list" presStyleCnt="0">
        <dgm:presLayoutVars>
          <dgm:dir/>
          <dgm:animLvl val="lvl"/>
        </dgm:presLayoutVars>
      </dgm:prSet>
      <dgm:spPr/>
    </dgm:pt>
    <dgm:pt modelId="{447FBA50-F591-449A-BF0B-08C62E7FC88A}" type="pres">
      <dgm:prSet presAssocID="{4AD58130-AFAE-4DBE-B890-C7A7C98246D6}" presName="posSpace" presStyleCnt="0"/>
      <dgm:spPr/>
    </dgm:pt>
    <dgm:pt modelId="{7C24A136-521C-4353-9AA4-DCE77C74ACE8}" type="pres">
      <dgm:prSet presAssocID="{4AD58130-AFAE-4DBE-B890-C7A7C98246D6}" presName="vertFlow" presStyleCnt="0"/>
      <dgm:spPr/>
    </dgm:pt>
    <dgm:pt modelId="{4BED05C6-8E18-443A-800F-E13E1F2A9476}" type="pres">
      <dgm:prSet presAssocID="{4AD58130-AFAE-4DBE-B890-C7A7C98246D6}" presName="topSpace" presStyleCnt="0"/>
      <dgm:spPr/>
    </dgm:pt>
    <dgm:pt modelId="{530BDC4D-BC18-4868-90DB-5D387731F329}" type="pres">
      <dgm:prSet presAssocID="{4AD58130-AFAE-4DBE-B890-C7A7C98246D6}" presName="firstComp" presStyleCnt="0"/>
      <dgm:spPr/>
    </dgm:pt>
    <dgm:pt modelId="{CD0D6CAC-0113-4283-AA76-D41271264614}" type="pres">
      <dgm:prSet presAssocID="{4AD58130-AFAE-4DBE-B890-C7A7C98246D6}" presName="firstChild" presStyleLbl="bgAccFollowNode1" presStyleIdx="0" presStyleCnt="4"/>
      <dgm:spPr/>
    </dgm:pt>
    <dgm:pt modelId="{EE722B6A-DA04-452E-8BA2-5B7DE89427D4}" type="pres">
      <dgm:prSet presAssocID="{4AD58130-AFAE-4DBE-B890-C7A7C98246D6}" presName="firstChildTx" presStyleLbl="bgAccFollowNode1" presStyleIdx="0" presStyleCnt="4">
        <dgm:presLayoutVars>
          <dgm:bulletEnabled val="1"/>
        </dgm:presLayoutVars>
      </dgm:prSet>
      <dgm:spPr/>
    </dgm:pt>
    <dgm:pt modelId="{05863B5E-F909-40A0-AC81-284E0C955CB5}" type="pres">
      <dgm:prSet presAssocID="{B2F145DC-53D5-449B-8B74-F55E32AA71D9}" presName="comp" presStyleCnt="0"/>
      <dgm:spPr/>
    </dgm:pt>
    <dgm:pt modelId="{CB16F720-EB22-4094-A592-477855BB1DCC}" type="pres">
      <dgm:prSet presAssocID="{B2F145DC-53D5-449B-8B74-F55E32AA71D9}" presName="child" presStyleLbl="bgAccFollowNode1" presStyleIdx="1" presStyleCnt="4"/>
      <dgm:spPr/>
    </dgm:pt>
    <dgm:pt modelId="{051511AD-B8C4-40C5-A024-12D9A0FFBB94}" type="pres">
      <dgm:prSet presAssocID="{B2F145DC-53D5-449B-8B74-F55E32AA71D9}" presName="childTx" presStyleLbl="bgAccFollowNode1" presStyleIdx="1" presStyleCnt="4">
        <dgm:presLayoutVars>
          <dgm:bulletEnabled val="1"/>
        </dgm:presLayoutVars>
      </dgm:prSet>
      <dgm:spPr/>
    </dgm:pt>
    <dgm:pt modelId="{5A2C6751-082D-4C83-A59E-AFD83D549AA4}" type="pres">
      <dgm:prSet presAssocID="{4AD58130-AFAE-4DBE-B890-C7A7C98246D6}" presName="negSpace" presStyleCnt="0"/>
      <dgm:spPr/>
    </dgm:pt>
    <dgm:pt modelId="{290FA7ED-63EF-4445-836A-9FAF2E5C7D79}" type="pres">
      <dgm:prSet presAssocID="{4AD58130-AFAE-4DBE-B890-C7A7C98246D6}" presName="circle" presStyleLbl="node1" presStyleIdx="0" presStyleCnt="2"/>
      <dgm:spPr/>
    </dgm:pt>
    <dgm:pt modelId="{DCBEC644-5A80-417C-A50D-30D1CA319849}" type="pres">
      <dgm:prSet presAssocID="{6242B913-F14D-496A-85A4-1CAA7B8CAF49}" presName="transSpace" presStyleCnt="0"/>
      <dgm:spPr/>
    </dgm:pt>
    <dgm:pt modelId="{8FCEEC77-FA43-4351-B7CC-46E2CFF5557D}" type="pres">
      <dgm:prSet presAssocID="{A80B5F71-D05B-418F-8745-15676212006C}" presName="posSpace" presStyleCnt="0"/>
      <dgm:spPr/>
    </dgm:pt>
    <dgm:pt modelId="{0FB8D40E-D9B9-4DC9-83E8-8C5ABE633B79}" type="pres">
      <dgm:prSet presAssocID="{A80B5F71-D05B-418F-8745-15676212006C}" presName="vertFlow" presStyleCnt="0"/>
      <dgm:spPr/>
    </dgm:pt>
    <dgm:pt modelId="{7061542F-CA46-47A9-B528-427C6B0CE252}" type="pres">
      <dgm:prSet presAssocID="{A80B5F71-D05B-418F-8745-15676212006C}" presName="topSpace" presStyleCnt="0"/>
      <dgm:spPr/>
    </dgm:pt>
    <dgm:pt modelId="{BA61483E-701E-4B47-B435-D573B4EA2E4B}" type="pres">
      <dgm:prSet presAssocID="{A80B5F71-D05B-418F-8745-15676212006C}" presName="firstComp" presStyleCnt="0"/>
      <dgm:spPr/>
    </dgm:pt>
    <dgm:pt modelId="{018AD642-8D42-4BA3-9663-12926622D5A7}" type="pres">
      <dgm:prSet presAssocID="{A80B5F71-D05B-418F-8745-15676212006C}" presName="firstChild" presStyleLbl="bgAccFollowNode1" presStyleIdx="2" presStyleCnt="4"/>
      <dgm:spPr/>
    </dgm:pt>
    <dgm:pt modelId="{921D5212-C6DD-4B76-900C-9D99F7106004}" type="pres">
      <dgm:prSet presAssocID="{A80B5F71-D05B-418F-8745-15676212006C}" presName="firstChildTx" presStyleLbl="bgAccFollowNode1" presStyleIdx="2" presStyleCnt="4">
        <dgm:presLayoutVars>
          <dgm:bulletEnabled val="1"/>
        </dgm:presLayoutVars>
      </dgm:prSet>
      <dgm:spPr/>
    </dgm:pt>
    <dgm:pt modelId="{CA5DB8E2-BF99-4E01-8958-CD4FB34013EA}" type="pres">
      <dgm:prSet presAssocID="{5C51DEE9-454A-4901-860F-AC4F15C35C9D}" presName="comp" presStyleCnt="0"/>
      <dgm:spPr/>
    </dgm:pt>
    <dgm:pt modelId="{5A1C38FA-8AA6-4E4E-AA5B-068DAF770DDC}" type="pres">
      <dgm:prSet presAssocID="{5C51DEE9-454A-4901-860F-AC4F15C35C9D}" presName="child" presStyleLbl="bgAccFollowNode1" presStyleIdx="3" presStyleCnt="4"/>
      <dgm:spPr/>
    </dgm:pt>
    <dgm:pt modelId="{488C27AA-39C2-4BA6-A95C-43E8D4AF0B0D}" type="pres">
      <dgm:prSet presAssocID="{5C51DEE9-454A-4901-860F-AC4F15C35C9D}" presName="childTx" presStyleLbl="bgAccFollowNode1" presStyleIdx="3" presStyleCnt="4">
        <dgm:presLayoutVars>
          <dgm:bulletEnabled val="1"/>
        </dgm:presLayoutVars>
      </dgm:prSet>
      <dgm:spPr/>
    </dgm:pt>
    <dgm:pt modelId="{7649874E-383F-4CDE-B984-DE15D5D51F3D}" type="pres">
      <dgm:prSet presAssocID="{A80B5F71-D05B-418F-8745-15676212006C}" presName="negSpace" presStyleCnt="0"/>
      <dgm:spPr/>
    </dgm:pt>
    <dgm:pt modelId="{07FCE87D-781E-4622-85EC-AA3BB92BF142}" type="pres">
      <dgm:prSet presAssocID="{A80B5F71-D05B-418F-8745-15676212006C}" presName="circle" presStyleLbl="node1" presStyleIdx="1" presStyleCnt="2"/>
      <dgm:spPr/>
    </dgm:pt>
  </dgm:ptLst>
  <dgm:cxnLst>
    <dgm:cxn modelId="{55889D07-0EE6-4E16-BD8E-805BC67AEDDE}" type="presOf" srcId="{369BE6AF-5D66-4179-8FA9-401FDDBFB3B5}" destId="{018AD642-8D42-4BA3-9663-12926622D5A7}" srcOrd="0" destOrd="0" presId="urn:microsoft.com/office/officeart/2005/8/layout/hList9"/>
    <dgm:cxn modelId="{D8A6B611-DD53-4C75-BDBD-1614234C34B3}" srcId="{A80B5F71-D05B-418F-8745-15676212006C}" destId="{5C51DEE9-454A-4901-860F-AC4F15C35C9D}" srcOrd="1" destOrd="0" parTransId="{A284E42F-72CE-4197-ADB8-98CBA8C33E68}" sibTransId="{375EC6E6-6A54-49F7-B537-A8592034D08B}"/>
    <dgm:cxn modelId="{526E4823-961A-40FB-8E91-3A03F4C80AE1}" type="presOf" srcId="{F9D04B2A-B3D1-4E17-B24F-E71E29F38241}" destId="{EE722B6A-DA04-452E-8BA2-5B7DE89427D4}" srcOrd="1" destOrd="0" presId="urn:microsoft.com/office/officeart/2005/8/layout/hList9"/>
    <dgm:cxn modelId="{4CA36D2D-BDB3-4066-8DD0-763E89A6A6C9}" type="presOf" srcId="{5C51DEE9-454A-4901-860F-AC4F15C35C9D}" destId="{488C27AA-39C2-4BA6-A95C-43E8D4AF0B0D}" srcOrd="1" destOrd="0" presId="urn:microsoft.com/office/officeart/2005/8/layout/hList9"/>
    <dgm:cxn modelId="{C0977D38-B517-4079-81A7-5B3A45133B4E}" srcId="{B832F090-CA85-4A6D-801D-D48ADF7A0335}" destId="{4AD58130-AFAE-4DBE-B890-C7A7C98246D6}" srcOrd="0" destOrd="0" parTransId="{1E2C9D1D-422A-4354-B3DA-E99F2054E941}" sibTransId="{6242B913-F14D-496A-85A4-1CAA7B8CAF49}"/>
    <dgm:cxn modelId="{F0264839-ECA4-4335-98DD-5D2D4CCFB977}" type="presOf" srcId="{B832F090-CA85-4A6D-801D-D48ADF7A0335}" destId="{9CD5F0AD-28E3-497D-BC3B-C5C6A3E30D6C}" srcOrd="0" destOrd="0" presId="urn:microsoft.com/office/officeart/2005/8/layout/hList9"/>
    <dgm:cxn modelId="{07CF0974-9E09-4AB7-9CBC-63D1E0FA5BDD}" type="presOf" srcId="{A80B5F71-D05B-418F-8745-15676212006C}" destId="{07FCE87D-781E-4622-85EC-AA3BB92BF142}" srcOrd="0" destOrd="0" presId="urn:microsoft.com/office/officeart/2005/8/layout/hList9"/>
    <dgm:cxn modelId="{5D90B974-BC4F-4DB9-8162-3AAA3659D9B8}" type="presOf" srcId="{4AD58130-AFAE-4DBE-B890-C7A7C98246D6}" destId="{290FA7ED-63EF-4445-836A-9FAF2E5C7D79}" srcOrd="0" destOrd="0" presId="urn:microsoft.com/office/officeart/2005/8/layout/hList9"/>
    <dgm:cxn modelId="{B447E57B-6067-4750-8876-1AFA608E71B6}" type="presOf" srcId="{F9D04B2A-B3D1-4E17-B24F-E71E29F38241}" destId="{CD0D6CAC-0113-4283-AA76-D41271264614}" srcOrd="0" destOrd="0" presId="urn:microsoft.com/office/officeart/2005/8/layout/hList9"/>
    <dgm:cxn modelId="{4BC9958B-3EEC-479B-97DD-0926661F0F0D}" srcId="{4AD58130-AFAE-4DBE-B890-C7A7C98246D6}" destId="{B2F145DC-53D5-449B-8B74-F55E32AA71D9}" srcOrd="1" destOrd="0" parTransId="{C1B344EC-E816-4887-9338-8D9B6462E420}" sibTransId="{C482E794-D27E-4C00-8169-60C66CE03F28}"/>
    <dgm:cxn modelId="{C1C42D9C-CCA1-4370-B8BB-1DC1B1A3DC60}" type="presOf" srcId="{B2F145DC-53D5-449B-8B74-F55E32AA71D9}" destId="{CB16F720-EB22-4094-A592-477855BB1DCC}" srcOrd="0" destOrd="0" presId="urn:microsoft.com/office/officeart/2005/8/layout/hList9"/>
    <dgm:cxn modelId="{73266AB4-B3E9-420B-8DD1-7AB92750E7F4}" type="presOf" srcId="{369BE6AF-5D66-4179-8FA9-401FDDBFB3B5}" destId="{921D5212-C6DD-4B76-900C-9D99F7106004}" srcOrd="1" destOrd="0" presId="urn:microsoft.com/office/officeart/2005/8/layout/hList9"/>
    <dgm:cxn modelId="{245BEEB7-1763-4718-B1D9-D74F780A6BA0}" srcId="{A80B5F71-D05B-418F-8745-15676212006C}" destId="{369BE6AF-5D66-4179-8FA9-401FDDBFB3B5}" srcOrd="0" destOrd="0" parTransId="{CEE1B69F-544D-4B45-B7E8-6F487A1EF40E}" sibTransId="{07B60547-7158-483B-92AF-FE719BF03A87}"/>
    <dgm:cxn modelId="{EEFB7FCC-072E-4E93-A33F-51FF12B78570}" srcId="{B832F090-CA85-4A6D-801D-D48ADF7A0335}" destId="{A80B5F71-D05B-418F-8745-15676212006C}" srcOrd="1" destOrd="0" parTransId="{B358D5FB-70E2-482E-96A6-97505F311106}" sibTransId="{9F2B9F96-F4EA-4ABC-BF80-925D225F4A82}"/>
    <dgm:cxn modelId="{958A77D6-EAE4-404D-9689-BEF7D7523E54}" srcId="{4AD58130-AFAE-4DBE-B890-C7A7C98246D6}" destId="{F9D04B2A-B3D1-4E17-B24F-E71E29F38241}" srcOrd="0" destOrd="0" parTransId="{518BBA90-9DB8-4BA8-A9C7-BC68D34D304D}" sibTransId="{A3C08786-C083-4500-A4AC-49B627AF7A12}"/>
    <dgm:cxn modelId="{EB9D46F6-FDB1-4486-960F-77119DB218BC}" type="presOf" srcId="{B2F145DC-53D5-449B-8B74-F55E32AA71D9}" destId="{051511AD-B8C4-40C5-A024-12D9A0FFBB94}" srcOrd="1" destOrd="0" presId="urn:microsoft.com/office/officeart/2005/8/layout/hList9"/>
    <dgm:cxn modelId="{519EC2FC-1A85-4306-808F-754269156B39}" type="presOf" srcId="{5C51DEE9-454A-4901-860F-AC4F15C35C9D}" destId="{5A1C38FA-8AA6-4E4E-AA5B-068DAF770DDC}" srcOrd="0" destOrd="0" presId="urn:microsoft.com/office/officeart/2005/8/layout/hList9"/>
    <dgm:cxn modelId="{3E8DB150-026A-4396-BEDE-5A0A0A33D417}" type="presParOf" srcId="{9CD5F0AD-28E3-497D-BC3B-C5C6A3E30D6C}" destId="{447FBA50-F591-449A-BF0B-08C62E7FC88A}" srcOrd="0" destOrd="0" presId="urn:microsoft.com/office/officeart/2005/8/layout/hList9"/>
    <dgm:cxn modelId="{613989D9-D923-4573-98D3-3A8A742C8218}" type="presParOf" srcId="{9CD5F0AD-28E3-497D-BC3B-C5C6A3E30D6C}" destId="{7C24A136-521C-4353-9AA4-DCE77C74ACE8}" srcOrd="1" destOrd="0" presId="urn:microsoft.com/office/officeart/2005/8/layout/hList9"/>
    <dgm:cxn modelId="{CECB4AF5-4F72-402F-B58D-DDA8C68223C6}" type="presParOf" srcId="{7C24A136-521C-4353-9AA4-DCE77C74ACE8}" destId="{4BED05C6-8E18-443A-800F-E13E1F2A9476}" srcOrd="0" destOrd="0" presId="urn:microsoft.com/office/officeart/2005/8/layout/hList9"/>
    <dgm:cxn modelId="{61EDE1CC-5F7D-40E0-B4DD-E2F1EC4C6A4E}" type="presParOf" srcId="{7C24A136-521C-4353-9AA4-DCE77C74ACE8}" destId="{530BDC4D-BC18-4868-90DB-5D387731F329}" srcOrd="1" destOrd="0" presId="urn:microsoft.com/office/officeart/2005/8/layout/hList9"/>
    <dgm:cxn modelId="{B07E78B4-5A6A-43BE-BB32-DD38CB40C700}" type="presParOf" srcId="{530BDC4D-BC18-4868-90DB-5D387731F329}" destId="{CD0D6CAC-0113-4283-AA76-D41271264614}" srcOrd="0" destOrd="0" presId="urn:microsoft.com/office/officeart/2005/8/layout/hList9"/>
    <dgm:cxn modelId="{3FF35437-F22B-4B01-9535-F52F8D9EC980}" type="presParOf" srcId="{530BDC4D-BC18-4868-90DB-5D387731F329}" destId="{EE722B6A-DA04-452E-8BA2-5B7DE89427D4}" srcOrd="1" destOrd="0" presId="urn:microsoft.com/office/officeart/2005/8/layout/hList9"/>
    <dgm:cxn modelId="{D9FDD313-4B06-4750-9D0B-AE3171C95CBF}" type="presParOf" srcId="{7C24A136-521C-4353-9AA4-DCE77C74ACE8}" destId="{05863B5E-F909-40A0-AC81-284E0C955CB5}" srcOrd="2" destOrd="0" presId="urn:microsoft.com/office/officeart/2005/8/layout/hList9"/>
    <dgm:cxn modelId="{FDEA585C-ACEE-435F-9F9A-8EE492BDC157}" type="presParOf" srcId="{05863B5E-F909-40A0-AC81-284E0C955CB5}" destId="{CB16F720-EB22-4094-A592-477855BB1DCC}" srcOrd="0" destOrd="0" presId="urn:microsoft.com/office/officeart/2005/8/layout/hList9"/>
    <dgm:cxn modelId="{0302ED59-8A75-4DCF-B3C2-E9AA69AB6FE7}" type="presParOf" srcId="{05863B5E-F909-40A0-AC81-284E0C955CB5}" destId="{051511AD-B8C4-40C5-A024-12D9A0FFBB94}" srcOrd="1" destOrd="0" presId="urn:microsoft.com/office/officeart/2005/8/layout/hList9"/>
    <dgm:cxn modelId="{71D993A1-5D6B-4A44-9E86-32DAC9027D08}" type="presParOf" srcId="{9CD5F0AD-28E3-497D-BC3B-C5C6A3E30D6C}" destId="{5A2C6751-082D-4C83-A59E-AFD83D549AA4}" srcOrd="2" destOrd="0" presId="urn:microsoft.com/office/officeart/2005/8/layout/hList9"/>
    <dgm:cxn modelId="{B506B2E9-F946-4A5A-8302-F10BC3390E3E}" type="presParOf" srcId="{9CD5F0AD-28E3-497D-BC3B-C5C6A3E30D6C}" destId="{290FA7ED-63EF-4445-836A-9FAF2E5C7D79}" srcOrd="3" destOrd="0" presId="urn:microsoft.com/office/officeart/2005/8/layout/hList9"/>
    <dgm:cxn modelId="{3DDE4680-6657-4432-AE1F-B41A0A7C5618}" type="presParOf" srcId="{9CD5F0AD-28E3-497D-BC3B-C5C6A3E30D6C}" destId="{DCBEC644-5A80-417C-A50D-30D1CA319849}" srcOrd="4" destOrd="0" presId="urn:microsoft.com/office/officeart/2005/8/layout/hList9"/>
    <dgm:cxn modelId="{D82C42EB-DA6D-4CC5-81A2-DD9CE78599CD}" type="presParOf" srcId="{9CD5F0AD-28E3-497D-BC3B-C5C6A3E30D6C}" destId="{8FCEEC77-FA43-4351-B7CC-46E2CFF5557D}" srcOrd="5" destOrd="0" presId="urn:microsoft.com/office/officeart/2005/8/layout/hList9"/>
    <dgm:cxn modelId="{8B5135D3-AAD1-4C7D-B6AF-CBBE02144572}" type="presParOf" srcId="{9CD5F0AD-28E3-497D-BC3B-C5C6A3E30D6C}" destId="{0FB8D40E-D9B9-4DC9-83E8-8C5ABE633B79}" srcOrd="6" destOrd="0" presId="urn:microsoft.com/office/officeart/2005/8/layout/hList9"/>
    <dgm:cxn modelId="{C376C064-C7F6-4C85-8397-931E1FCBEC70}" type="presParOf" srcId="{0FB8D40E-D9B9-4DC9-83E8-8C5ABE633B79}" destId="{7061542F-CA46-47A9-B528-427C6B0CE252}" srcOrd="0" destOrd="0" presId="urn:microsoft.com/office/officeart/2005/8/layout/hList9"/>
    <dgm:cxn modelId="{1092FE54-EAE6-47A3-8D36-42E8033A76AE}" type="presParOf" srcId="{0FB8D40E-D9B9-4DC9-83E8-8C5ABE633B79}" destId="{BA61483E-701E-4B47-B435-D573B4EA2E4B}" srcOrd="1" destOrd="0" presId="urn:microsoft.com/office/officeart/2005/8/layout/hList9"/>
    <dgm:cxn modelId="{C3EE8A2C-2519-43CD-A9BA-68334AE32D88}" type="presParOf" srcId="{BA61483E-701E-4B47-B435-D573B4EA2E4B}" destId="{018AD642-8D42-4BA3-9663-12926622D5A7}" srcOrd="0" destOrd="0" presId="urn:microsoft.com/office/officeart/2005/8/layout/hList9"/>
    <dgm:cxn modelId="{126F6D5F-7A01-404E-A883-C9A092D49922}" type="presParOf" srcId="{BA61483E-701E-4B47-B435-D573B4EA2E4B}" destId="{921D5212-C6DD-4B76-900C-9D99F7106004}" srcOrd="1" destOrd="0" presId="urn:microsoft.com/office/officeart/2005/8/layout/hList9"/>
    <dgm:cxn modelId="{B5FD9513-8CCD-412E-9269-681ECEF6B830}" type="presParOf" srcId="{0FB8D40E-D9B9-4DC9-83E8-8C5ABE633B79}" destId="{CA5DB8E2-BF99-4E01-8958-CD4FB34013EA}" srcOrd="2" destOrd="0" presId="urn:microsoft.com/office/officeart/2005/8/layout/hList9"/>
    <dgm:cxn modelId="{740D0FF3-62C3-4ACC-8EEC-6BAF1B005821}" type="presParOf" srcId="{CA5DB8E2-BF99-4E01-8958-CD4FB34013EA}" destId="{5A1C38FA-8AA6-4E4E-AA5B-068DAF770DDC}" srcOrd="0" destOrd="0" presId="urn:microsoft.com/office/officeart/2005/8/layout/hList9"/>
    <dgm:cxn modelId="{DB2DD5B6-07EA-4541-B3D3-512A33A73435}" type="presParOf" srcId="{CA5DB8E2-BF99-4E01-8958-CD4FB34013EA}" destId="{488C27AA-39C2-4BA6-A95C-43E8D4AF0B0D}" srcOrd="1" destOrd="0" presId="urn:microsoft.com/office/officeart/2005/8/layout/hList9"/>
    <dgm:cxn modelId="{17C3420C-4510-4BDF-A6CC-7B9C18B45DF5}" type="presParOf" srcId="{9CD5F0AD-28E3-497D-BC3B-C5C6A3E30D6C}" destId="{7649874E-383F-4CDE-B984-DE15D5D51F3D}" srcOrd="7" destOrd="0" presId="urn:microsoft.com/office/officeart/2005/8/layout/hList9"/>
    <dgm:cxn modelId="{E3C04126-C398-4044-8AD3-D586C768803E}" type="presParOf" srcId="{9CD5F0AD-28E3-497D-BC3B-C5C6A3E30D6C}" destId="{07FCE87D-781E-4622-85EC-AA3BB92BF14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D6CAC-0113-4283-AA76-D41271264614}">
      <dsp:nvSpPr>
        <dsp:cNvPr id="0" name=""/>
        <dsp:cNvSpPr/>
      </dsp:nvSpPr>
      <dsp:spPr>
        <a:xfrm>
          <a:off x="930067" y="1208523"/>
          <a:ext cx="1741833" cy="1161803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Calibri Light" panose="020F0302020204030204"/>
            </a:rPr>
            <a:t>Tranquilidad</a:t>
          </a:r>
          <a:endParaRPr lang="es-ES" sz="2000" kern="1200"/>
        </a:p>
      </dsp:txBody>
      <dsp:txXfrm>
        <a:off x="1208760" y="1208523"/>
        <a:ext cx="1463140" cy="1161803"/>
      </dsp:txXfrm>
    </dsp:sp>
    <dsp:sp modelId="{CB16F720-EB22-4094-A592-477855BB1DCC}">
      <dsp:nvSpPr>
        <dsp:cNvPr id="0" name=""/>
        <dsp:cNvSpPr/>
      </dsp:nvSpPr>
      <dsp:spPr>
        <a:xfrm>
          <a:off x="930067" y="2370326"/>
          <a:ext cx="1741833" cy="1161803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Calibri Light" panose="020F0302020204030204"/>
            </a:rPr>
            <a:t>Contacto Naturaleza</a:t>
          </a:r>
          <a:endParaRPr lang="es-ES" sz="2000" kern="1200"/>
        </a:p>
      </dsp:txBody>
      <dsp:txXfrm>
        <a:off x="1208760" y="2370326"/>
        <a:ext cx="1463140" cy="1161803"/>
      </dsp:txXfrm>
    </dsp:sp>
    <dsp:sp modelId="{290FA7ED-63EF-4445-836A-9FAF2E5C7D79}">
      <dsp:nvSpPr>
        <dsp:cNvPr id="0" name=""/>
        <dsp:cNvSpPr/>
      </dsp:nvSpPr>
      <dsp:spPr>
        <a:xfrm>
          <a:off x="1089" y="744034"/>
          <a:ext cx="1161222" cy="11612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Calibri Light" panose="020F0302020204030204"/>
            </a:rPr>
            <a:t>Pueblos</a:t>
          </a:r>
          <a:endParaRPr lang="es-ES" sz="1700" kern="1200"/>
        </a:p>
      </dsp:txBody>
      <dsp:txXfrm>
        <a:off x="171146" y="914091"/>
        <a:ext cx="821108" cy="821108"/>
      </dsp:txXfrm>
    </dsp:sp>
    <dsp:sp modelId="{018AD642-8D42-4BA3-9663-12926622D5A7}">
      <dsp:nvSpPr>
        <dsp:cNvPr id="0" name=""/>
        <dsp:cNvSpPr/>
      </dsp:nvSpPr>
      <dsp:spPr>
        <a:xfrm>
          <a:off x="3833123" y="1208523"/>
          <a:ext cx="1741833" cy="1161803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Calibri Light" panose="020F0302020204030204"/>
            </a:rPr>
            <a:t>Inmediatez del servicio</a:t>
          </a:r>
          <a:endParaRPr lang="es-ES" sz="2000" kern="1200"/>
        </a:p>
      </dsp:txBody>
      <dsp:txXfrm>
        <a:off x="4111816" y="1208523"/>
        <a:ext cx="1463140" cy="1161803"/>
      </dsp:txXfrm>
    </dsp:sp>
    <dsp:sp modelId="{5A1C38FA-8AA6-4E4E-AA5B-068DAF770DDC}">
      <dsp:nvSpPr>
        <dsp:cNvPr id="0" name=""/>
        <dsp:cNvSpPr/>
      </dsp:nvSpPr>
      <dsp:spPr>
        <a:xfrm>
          <a:off x="3833123" y="2370326"/>
          <a:ext cx="1741833" cy="1161803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>
              <a:latin typeface="Calibri Light" panose="020F0302020204030204"/>
            </a:rPr>
            <a:t>Contacto social</a:t>
          </a:r>
          <a:endParaRPr lang="es-ES" sz="2000" kern="1200"/>
        </a:p>
      </dsp:txBody>
      <dsp:txXfrm>
        <a:off x="4111816" y="2370326"/>
        <a:ext cx="1463140" cy="1161803"/>
      </dsp:txXfrm>
    </dsp:sp>
    <dsp:sp modelId="{07FCE87D-781E-4622-85EC-AA3BB92BF142}">
      <dsp:nvSpPr>
        <dsp:cNvPr id="0" name=""/>
        <dsp:cNvSpPr/>
      </dsp:nvSpPr>
      <dsp:spPr>
        <a:xfrm>
          <a:off x="2904145" y="744034"/>
          <a:ext cx="1161222" cy="11612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Calibri Light" panose="020F0302020204030204"/>
            </a:rPr>
            <a:t>Ciudades</a:t>
          </a:r>
          <a:endParaRPr lang="es-ES" sz="1700" kern="1200"/>
        </a:p>
      </dsp:txBody>
      <dsp:txXfrm>
        <a:off x="3074202" y="914091"/>
        <a:ext cx="821108" cy="82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D6711-5CFD-4517-A8B7-F5AA09F9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879334-FA86-49C6-82BD-BFCC9E296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9A07EC-E1ED-4E70-A33E-000222E1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F6765D-A5D0-40D9-9A34-A21696EB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182EE4-F998-4F28-9FDF-2BEB8188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1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4D0B-3E35-4EDE-B329-16B41D6B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35D035-6F7B-47B0-B1BC-FDF9B8381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C618C-4961-429A-8436-FEF5F7B8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2B059D-7929-422D-B856-D6A1AE86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89D7B5-BBF7-453D-9692-704A87F9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25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CF1E8F-2185-49F6-9029-8152850D7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A5EC1C-FC63-4078-B79D-F5A9E682B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2A86D-6732-47E4-A4DC-D284B527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273E87-89E9-489A-8990-5190D885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36C27-867A-45F5-9C13-82F57F05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00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2AB82-E63E-41FD-8623-5C441D0F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905CA-958E-4921-A1BB-378DFDC5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86E6A6-1972-413B-8AD8-C7705162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5201FF-ABF2-45F9-9822-1A43C11E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17B986-576D-48D3-A784-4E03B33D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78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D2809-3EB7-47F9-A24F-5385D59C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4D86D6-EE95-4EE1-A703-9D34C2006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29FEC7-E4AD-4A79-8BCA-EF5232BC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50775B-421B-4FB7-9AAD-99164FD6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CE6014-18E7-4826-B5EC-60094483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02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E69DE-AB97-4182-A4E2-33D293AE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434F64-9416-42C0-87CD-53D92808F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28A56D-1BFD-4B96-95EE-69FBF3367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838333-8760-44D8-8EC6-167CF1D7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1E9643-9CA9-488E-9A56-EE800EB9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312582-F8D9-4695-8C8F-6763976C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11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04F73-063B-4FDD-B3B0-A604FF7E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0625E6-6188-4084-BDA0-55F467FE7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0AF6A9-A560-4D91-920B-AED6D57E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432389-2EC9-4395-9A57-B1F3A8620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99638C-E261-4BCE-B620-153943252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592391-DF9F-4CEA-8896-E5D9F007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0F3248-C909-4E07-8D93-DE98C549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6E7F8D-A83F-435A-BD2A-73599E97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21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0D3EF-8B4E-4F52-870E-7D4A9D20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53AD69-435A-40DE-8617-02885D97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12A638-ED66-4641-B155-F7DF455D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59AE98-BDD9-4CF1-ABE6-326D0EB5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36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25D7AC-5A26-4480-9FB4-6BEA49B2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3B3801-EBFF-4015-8160-B5B96DC6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6870B0-31AC-4102-9D07-42F65C06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90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4BD9A-BE86-4E97-9F46-2802D18B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A830B-FF1C-4365-A242-22F164ECA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3A3CEF-1621-4E49-8BCE-763BB038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00B48C-0DD8-4270-BB89-A3242556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B8DBA7-155E-4873-8E1D-75DF0CE2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75C4D-4AF4-4179-950E-4DAF3AFE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13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06B0B-54F1-45CE-80D1-568AB1CF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9A7844-CEA2-4B8F-8216-FE666B730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828EFD-5C11-41A8-82F8-532D9FB8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4D3E21-682F-4B3D-847B-1CFF6480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FE828C-EFF7-4AE8-BE08-B3C7A954C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AEEFCE-3B02-4104-A5CE-2A67C8183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A5CEEC-FC8B-4EB2-950D-2FE52660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3B6794-9F90-47DD-9DE2-071B68CDA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AA5FAD-5763-4AE5-8C9A-B6557676C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5004A-8D7B-4F7D-87E9-8CCA47631E3E}" type="datetimeFigureOut">
              <a:rPr lang="es-ES" smtClean="0"/>
              <a:t>12/12/2021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55828-827A-436E-8948-34ABF5771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C36C14-F8C4-4C14-B893-79DD7913D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7B80-4DE1-4CF9-BE20-5F8CBE88190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06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atos.gob.es/es/catalogo/ea0010587-encuesta-de-discapacidad-autonomia-personal-y-situaciones-de-dependencia" TargetMode="External"/><Relationship Id="rId7" Type="http://schemas.openxmlformats.org/officeDocument/2006/relationships/image" Target="../media/image8.svg"/><Relationship Id="rId2" Type="http://schemas.openxmlformats.org/officeDocument/2006/relationships/hyperlink" Target="https://www.ine.es/ss/Satellite?L=es_ES&amp;c=INEPublicacion_C&amp;cid=1259937499084&amp;p=1254735110672&amp;pagename=ProductosYServicios%2FPYSLayout&amp;param1=PYSDetalleGratuitas&amp;param2=1259944522559&amp;param4=Mostrar#t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atos.gob.es/es/catalogo/ea0010587-encuestas-sobre-discapacidades-microdatos4" TargetMode="External"/><Relationship Id="rId4" Type="http://schemas.openxmlformats.org/officeDocument/2006/relationships/hyperlink" Target="https://datos.gob.es/es/catalogo/ea0010587-encuesta-de-integracion-social-y-salu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25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29A2DE13-C704-42B2-B372-8C84CF32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4" y="2020550"/>
            <a:ext cx="10775454" cy="34832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2897D1-6BF3-4438-A400-671A6816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05" y="4502787"/>
            <a:ext cx="3769895" cy="2355213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0638B6D-830B-4DDA-AB50-7BFA62A2B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03" y="5195547"/>
            <a:ext cx="1324325" cy="15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07CDC2-E491-4FBC-B2FF-AC49B4D958C0}"/>
              </a:ext>
            </a:extLst>
          </p:cNvPr>
          <p:cNvSpPr txBox="1"/>
          <p:nvPr/>
        </p:nvSpPr>
        <p:spPr>
          <a:xfrm>
            <a:off x="1610686" y="679508"/>
            <a:ext cx="8858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latin typeface="Modern Love Caps" panose="020B0604020202020204" pitchFamily="82" charset="0"/>
              </a:rPr>
              <a:t>EL PRECIO DE LA DISCAPACIDAD</a:t>
            </a:r>
          </a:p>
        </p:txBody>
      </p:sp>
    </p:spTree>
    <p:extLst>
      <p:ext uri="{BB962C8B-B14F-4D97-AF65-F5344CB8AC3E}">
        <p14:creationId xmlns:p14="http://schemas.microsoft.com/office/powerpoint/2010/main" val="37435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3249008-2E06-49A7-A97F-9EA0E481C79B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ANÁLISIS DEMOGRAFÍA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1A8D38F3-AC76-49D7-A830-D138F5EA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02" y="1615798"/>
            <a:ext cx="3436815" cy="511667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205762-6569-43BA-8CE9-E4D1630D144D}"/>
              </a:ext>
            </a:extLst>
          </p:cNvPr>
          <p:cNvSpPr txBox="1"/>
          <p:nvPr/>
        </p:nvSpPr>
        <p:spPr>
          <a:xfrm>
            <a:off x="3465775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81C6CA-041B-4AD6-8F74-468748C409A8}"/>
              </a:ext>
            </a:extLst>
          </p:cNvPr>
          <p:cNvSpPr txBox="1"/>
          <p:nvPr/>
        </p:nvSpPr>
        <p:spPr>
          <a:xfrm>
            <a:off x="1826953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9F5E96-E214-465D-83EB-EF709A65A33A}"/>
              </a:ext>
            </a:extLst>
          </p:cNvPr>
          <p:cNvSpPr txBox="1"/>
          <p:nvPr/>
        </p:nvSpPr>
        <p:spPr>
          <a:xfrm>
            <a:off x="4864515" y="1942577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19.91</a:t>
            </a:r>
            <a:endParaRPr lang="es-ES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734CA8-3E40-44C7-99F9-BE1CF0C0855C}"/>
              </a:ext>
            </a:extLst>
          </p:cNvPr>
          <p:cNvSpPr txBox="1"/>
          <p:nvPr/>
        </p:nvSpPr>
        <p:spPr>
          <a:xfrm>
            <a:off x="8288296" y="2725453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Mediana: 20.805</a:t>
            </a:r>
          </a:p>
        </p:txBody>
      </p:sp>
      <p:pic>
        <p:nvPicPr>
          <p:cNvPr id="15" name="Gráfico 15" descr="Marca de verificación con relleno sólido">
            <a:extLst>
              <a:ext uri="{FF2B5EF4-FFF2-40B4-BE49-F238E27FC236}">
                <a16:creationId xmlns:a16="http://schemas.microsoft.com/office/drawing/2014/main" id="{B561A6AE-4F1F-49C0-9DCD-82C42809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141" y="1854896"/>
            <a:ext cx="402921" cy="41335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CB6E332-53AA-413E-A92C-16425AF9CD9D}"/>
              </a:ext>
            </a:extLst>
          </p:cNvPr>
          <p:cNvSpPr txBox="1"/>
          <p:nvPr/>
        </p:nvSpPr>
        <p:spPr>
          <a:xfrm>
            <a:off x="4874953" y="3696220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Aragón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C4EFDB6-BEDB-4401-B87C-F4293C36970F}"/>
              </a:ext>
            </a:extLst>
          </p:cNvPr>
          <p:cNvSpPr txBox="1"/>
          <p:nvPr/>
        </p:nvSpPr>
        <p:spPr>
          <a:xfrm>
            <a:off x="8309171" y="4447781"/>
            <a:ext cx="32851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Murcia</a:t>
            </a:r>
            <a:endParaRPr lang="es-ES">
              <a:cs typeface="Calibri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FEA4DF4-ED42-4F94-BE74-E0F86F3F167F}"/>
              </a:ext>
            </a:extLst>
          </p:cNvPr>
          <p:cNvCxnSpPr/>
          <p:nvPr/>
        </p:nvCxnSpPr>
        <p:spPr>
          <a:xfrm>
            <a:off x="4069785" y="2331799"/>
            <a:ext cx="757825" cy="15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5DA9A75-0A0C-4524-B4E6-AC15CC53B3B0}"/>
              </a:ext>
            </a:extLst>
          </p:cNvPr>
          <p:cNvCxnSpPr>
            <a:cxnSpLocks/>
          </p:cNvCxnSpPr>
          <p:nvPr/>
        </p:nvCxnSpPr>
        <p:spPr>
          <a:xfrm flipV="1">
            <a:off x="4226359" y="4686690"/>
            <a:ext cx="4004154" cy="65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667D8F8-CED5-45CD-B3BF-BAFC8CDA18A4}"/>
              </a:ext>
            </a:extLst>
          </p:cNvPr>
          <p:cNvSpPr txBox="1"/>
          <p:nvPr/>
        </p:nvSpPr>
        <p:spPr>
          <a:xfrm>
            <a:off x="5135912" y="5961343"/>
            <a:ext cx="6312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i="1"/>
              <a:t>Proporción de habitantes en función de su tamaño</a:t>
            </a:r>
          </a:p>
        </p:txBody>
      </p:sp>
    </p:spTree>
    <p:extLst>
      <p:ext uri="{BB962C8B-B14F-4D97-AF65-F5344CB8AC3E}">
        <p14:creationId xmlns:p14="http://schemas.microsoft.com/office/powerpoint/2010/main" val="372604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779E5BBD-4476-4E47-82E8-D7F5B45E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267686"/>
            <a:ext cx="9718430" cy="63128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62253B2-BAD8-4A5A-93C7-73ED4072D529}"/>
              </a:ext>
            </a:extLst>
          </p:cNvPr>
          <p:cNvSpPr txBox="1"/>
          <p:nvPr/>
        </p:nvSpPr>
        <p:spPr>
          <a:xfrm rot="20640000">
            <a:off x="1559171" y="2926862"/>
            <a:ext cx="9083427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¿Una proporción demográfica baja refleja que esa comunidad tendrá muchos pueblos?</a:t>
            </a:r>
          </a:p>
        </p:txBody>
      </p:sp>
    </p:spTree>
    <p:extLst>
      <p:ext uri="{BB962C8B-B14F-4D97-AF65-F5344CB8AC3E}">
        <p14:creationId xmlns:p14="http://schemas.microsoft.com/office/powerpoint/2010/main" val="986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8B151B-7E6D-4B2D-82B4-6310DFBA4DC4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PROPORCIÓN DE PUEBLOS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185165A3-12AE-4DEB-8CDB-DB29F8ED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48" y="1625599"/>
            <a:ext cx="3151566" cy="51210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0063C84-1B21-4302-ADE5-ED1440FCC5D3}"/>
              </a:ext>
            </a:extLst>
          </p:cNvPr>
          <p:cNvSpPr txBox="1"/>
          <p:nvPr/>
        </p:nvSpPr>
        <p:spPr>
          <a:xfrm>
            <a:off x="1826953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271F368-3BD7-4364-BF7A-8B0DD1DA217F}"/>
              </a:ext>
            </a:extLst>
          </p:cNvPr>
          <p:cNvSpPr txBox="1"/>
          <p:nvPr/>
        </p:nvSpPr>
        <p:spPr>
          <a:xfrm>
            <a:off x="3299698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FED5991-40A9-476F-A3F7-4870FD086234}"/>
              </a:ext>
            </a:extLst>
          </p:cNvPr>
          <p:cNvSpPr txBox="1"/>
          <p:nvPr/>
        </p:nvSpPr>
        <p:spPr>
          <a:xfrm>
            <a:off x="4864515" y="1942577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478.2</a:t>
            </a:r>
            <a:endParaRPr lang="es-ES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B936AE-F728-48F5-8073-F0CC207C698B}"/>
              </a:ext>
            </a:extLst>
          </p:cNvPr>
          <p:cNvSpPr txBox="1"/>
          <p:nvPr/>
        </p:nvSpPr>
        <p:spPr>
          <a:xfrm>
            <a:off x="8288296" y="2725453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Mediana: 272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11DC8A-198E-49E5-A1DA-FFBA8A1359CE}"/>
              </a:ext>
            </a:extLst>
          </p:cNvPr>
          <p:cNvSpPr txBox="1"/>
          <p:nvPr/>
        </p:nvSpPr>
        <p:spPr>
          <a:xfrm>
            <a:off x="8249219" y="1943914"/>
            <a:ext cx="328519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Valores extremos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469432-7AF0-460B-8187-DDBBF8E7BAFB}"/>
              </a:ext>
            </a:extLst>
          </p:cNvPr>
          <p:cNvSpPr txBox="1"/>
          <p:nvPr/>
        </p:nvSpPr>
        <p:spPr>
          <a:xfrm>
            <a:off x="4874953" y="3696220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Murcia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4A6225B-A4D3-4088-8B4D-4839D42793EC}"/>
              </a:ext>
            </a:extLst>
          </p:cNvPr>
          <p:cNvSpPr txBox="1"/>
          <p:nvPr/>
        </p:nvSpPr>
        <p:spPr>
          <a:xfrm>
            <a:off x="8309171" y="4447781"/>
            <a:ext cx="32851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Castilla y León</a:t>
            </a:r>
            <a:endParaRPr lang="es-ES">
              <a:cs typeface="Calibri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090A495-6877-4B94-8D68-471DA13B6452}"/>
              </a:ext>
            </a:extLst>
          </p:cNvPr>
          <p:cNvCxnSpPr/>
          <p:nvPr/>
        </p:nvCxnSpPr>
        <p:spPr>
          <a:xfrm flipV="1">
            <a:off x="4216323" y="3851623"/>
            <a:ext cx="611287" cy="202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C23C430-8CFB-4651-B32E-55DDB9FFDE8D}"/>
              </a:ext>
            </a:extLst>
          </p:cNvPr>
          <p:cNvCxnSpPr>
            <a:cxnSpLocks/>
          </p:cNvCxnSpPr>
          <p:nvPr/>
        </p:nvCxnSpPr>
        <p:spPr>
          <a:xfrm>
            <a:off x="4235861" y="4109798"/>
            <a:ext cx="4010978" cy="54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1B97DC3-3C3B-4426-AD6D-6997E3EF95A2}"/>
              </a:ext>
            </a:extLst>
          </p:cNvPr>
          <p:cNvSpPr txBox="1"/>
          <p:nvPr/>
        </p:nvSpPr>
        <p:spPr>
          <a:xfrm>
            <a:off x="4881912" y="5648728"/>
            <a:ext cx="671285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Una </a:t>
            </a:r>
            <a:r>
              <a:rPr lang="es-ES" b="1">
                <a:cs typeface="Calibri"/>
              </a:rPr>
              <a:t>densidad demográfica baja</a:t>
            </a:r>
            <a:r>
              <a:rPr lang="es-ES">
                <a:cs typeface="Calibri"/>
              </a:rPr>
              <a:t> refleja que esa comunidad estará más deshabitada, algo típico de las </a:t>
            </a:r>
            <a:r>
              <a:rPr lang="es-ES" b="1">
                <a:cs typeface="Calibri"/>
              </a:rPr>
              <a:t>regiones rurales.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98779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E0FDC9C0-65EB-4B41-8BEB-79113B40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171" y="312064"/>
            <a:ext cx="9427656" cy="6240679"/>
          </a:xfrm>
        </p:spPr>
      </p:pic>
    </p:spTree>
    <p:extLst>
      <p:ext uri="{BB962C8B-B14F-4D97-AF65-F5344CB8AC3E}">
        <p14:creationId xmlns:p14="http://schemas.microsoft.com/office/powerpoint/2010/main" val="237053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37D7CDC-D7CD-4A20-99B8-0822C1439D6A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Comunidades representativas</a:t>
            </a:r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3ED445C-95C9-42F0-B6D9-3042B5C58B08}"/>
              </a:ext>
            </a:extLst>
          </p:cNvPr>
          <p:cNvSpPr/>
          <p:nvPr/>
        </p:nvSpPr>
        <p:spPr>
          <a:xfrm>
            <a:off x="649265" y="1364292"/>
            <a:ext cx="5271369" cy="50834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5AF94B-A489-4D86-88F8-C84871AEEF73}"/>
              </a:ext>
            </a:extLst>
          </p:cNvPr>
          <p:cNvSpPr/>
          <p:nvPr/>
        </p:nvSpPr>
        <p:spPr>
          <a:xfrm>
            <a:off x="6359046" y="1364292"/>
            <a:ext cx="5271369" cy="50834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8BC578-2CB4-4A13-8CEC-E1B7D1B5CECA}"/>
              </a:ext>
            </a:extLst>
          </p:cNvPr>
          <p:cNvSpPr txBox="1"/>
          <p:nvPr/>
        </p:nvSpPr>
        <p:spPr>
          <a:xfrm>
            <a:off x="1746207" y="1600070"/>
            <a:ext cx="274319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chemeClr val="bg1"/>
                </a:solidFill>
                <a:cs typeface="Calibri"/>
              </a:rPr>
              <a:t>COMUNIDADES RURALES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216CCB-164C-4D00-BF05-55CF3424F525}"/>
              </a:ext>
            </a:extLst>
          </p:cNvPr>
          <p:cNvSpPr txBox="1"/>
          <p:nvPr/>
        </p:nvSpPr>
        <p:spPr>
          <a:xfrm>
            <a:off x="7675194" y="1600070"/>
            <a:ext cx="2743199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COMUNIDADES URBANAS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10" name="Gráfico 10" descr="Escena suburbana contorno">
            <a:extLst>
              <a:ext uri="{FF2B5EF4-FFF2-40B4-BE49-F238E27FC236}">
                <a16:creationId xmlns:a16="http://schemas.microsoft.com/office/drawing/2014/main" id="{503CFEB6-18F0-494A-B8C5-AB00321F4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348" y="2324622"/>
            <a:ext cx="559496" cy="559496"/>
          </a:xfrm>
          <a:prstGeom prst="rect">
            <a:avLst/>
          </a:prstGeom>
        </p:spPr>
      </p:pic>
      <p:pic>
        <p:nvPicPr>
          <p:cNvPr id="11" name="Gráfico 10" descr="Escena suburbana contorno">
            <a:extLst>
              <a:ext uri="{FF2B5EF4-FFF2-40B4-BE49-F238E27FC236}">
                <a16:creationId xmlns:a16="http://schemas.microsoft.com/office/drawing/2014/main" id="{046C82BF-2C2D-41D5-8C21-2B678631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348" y="3149250"/>
            <a:ext cx="559496" cy="5594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93F0729-9EFF-4140-8A97-DF087B0489A4}"/>
              </a:ext>
            </a:extLst>
          </p:cNvPr>
          <p:cNvSpPr txBox="1"/>
          <p:nvPr/>
        </p:nvSpPr>
        <p:spPr>
          <a:xfrm>
            <a:off x="2463191" y="2390123"/>
            <a:ext cx="19498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Castilla y León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9A4B279-BA65-4A79-8C59-6E8D1C8EAC0A}"/>
              </a:ext>
            </a:extLst>
          </p:cNvPr>
          <p:cNvSpPr txBox="1"/>
          <p:nvPr/>
        </p:nvSpPr>
        <p:spPr>
          <a:xfrm>
            <a:off x="2463190" y="3214753"/>
            <a:ext cx="19498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Aragón</a:t>
            </a:r>
            <a:endParaRPr lang="es-ES"/>
          </a:p>
        </p:txBody>
      </p:sp>
      <p:pic>
        <p:nvPicPr>
          <p:cNvPr id="14" name="Imagen 14" descr="Imagen que contiene exterior, nieve, calle, luz&#10;&#10;Descripción generada automáticamente">
            <a:extLst>
              <a:ext uri="{FF2B5EF4-FFF2-40B4-BE49-F238E27FC236}">
                <a16:creationId xmlns:a16="http://schemas.microsoft.com/office/drawing/2014/main" id="{244675C8-F321-4F01-A3C4-70A2F60E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92" y="4235650"/>
            <a:ext cx="3129419" cy="1706097"/>
          </a:xfrm>
          <a:prstGeom prst="rect">
            <a:avLst/>
          </a:prstGeom>
        </p:spPr>
      </p:pic>
      <p:pic>
        <p:nvPicPr>
          <p:cNvPr id="15" name="Gráfico 15" descr="Fábrica contorno">
            <a:extLst>
              <a:ext uri="{FF2B5EF4-FFF2-40B4-BE49-F238E27FC236}">
                <a16:creationId xmlns:a16="http://schemas.microsoft.com/office/drawing/2014/main" id="{C0309EC1-BAC5-4229-82E5-7A36884E8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2088" y="2303745"/>
            <a:ext cx="559497" cy="601250"/>
          </a:xfrm>
          <a:prstGeom prst="rect">
            <a:avLst/>
          </a:prstGeom>
        </p:spPr>
      </p:pic>
      <p:pic>
        <p:nvPicPr>
          <p:cNvPr id="16" name="Gráfico 15" descr="Fábrica contorno">
            <a:extLst>
              <a:ext uri="{FF2B5EF4-FFF2-40B4-BE49-F238E27FC236}">
                <a16:creationId xmlns:a16="http://schemas.microsoft.com/office/drawing/2014/main" id="{85C57DCC-A498-446D-9985-BA311B159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279" y="3107498"/>
            <a:ext cx="559497" cy="6012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6F8A2E5-8F13-4764-941D-D570DCFB94BF}"/>
              </a:ext>
            </a:extLst>
          </p:cNvPr>
          <p:cNvSpPr txBox="1"/>
          <p:nvPr/>
        </p:nvSpPr>
        <p:spPr>
          <a:xfrm>
            <a:off x="8392176" y="2390123"/>
            <a:ext cx="19498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Madrid</a:t>
            </a:r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CA0BBE-7A21-4F69-B761-C386AB37A619}"/>
              </a:ext>
            </a:extLst>
          </p:cNvPr>
          <p:cNvSpPr txBox="1"/>
          <p:nvPr/>
        </p:nvSpPr>
        <p:spPr>
          <a:xfrm>
            <a:off x="8392176" y="3214752"/>
            <a:ext cx="19498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Murcia</a:t>
            </a:r>
            <a:endParaRPr lang="es-ES"/>
          </a:p>
        </p:txBody>
      </p:sp>
      <p:pic>
        <p:nvPicPr>
          <p:cNvPr id="23" name="Imagen 23">
            <a:extLst>
              <a:ext uri="{FF2B5EF4-FFF2-40B4-BE49-F238E27FC236}">
                <a16:creationId xmlns:a16="http://schemas.microsoft.com/office/drawing/2014/main" id="{92D390B1-496C-4E2E-81D5-00210752B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455" y="4232238"/>
            <a:ext cx="2743200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8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72D285D-B5B6-4F73-BB88-805068ACBAD2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EFECTO DE LA CONTAMINACIÓN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82816140-EC68-49F4-B56C-988ADF30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66" y="1632559"/>
            <a:ext cx="3294497" cy="49916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81F33D-B8E7-4CA5-A26C-61757C98CA77}"/>
              </a:ext>
            </a:extLst>
          </p:cNvPr>
          <p:cNvSpPr txBox="1"/>
          <p:nvPr/>
        </p:nvSpPr>
        <p:spPr>
          <a:xfrm>
            <a:off x="1826953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E97FA0-72E4-4D6C-BBB2-93830FF78B7D}"/>
              </a:ext>
            </a:extLst>
          </p:cNvPr>
          <p:cNvSpPr txBox="1"/>
          <p:nvPr/>
        </p:nvSpPr>
        <p:spPr>
          <a:xfrm>
            <a:off x="3299698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BCE6EE-146D-453E-84FA-7F2008DC2A2A}"/>
              </a:ext>
            </a:extLst>
          </p:cNvPr>
          <p:cNvSpPr txBox="1"/>
          <p:nvPr/>
        </p:nvSpPr>
        <p:spPr>
          <a:xfrm>
            <a:off x="4864515" y="1942577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9.32</a:t>
            </a:r>
            <a:endParaRPr lang="es-ES"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66942C-C11D-42A8-BD5A-342668A84F2B}"/>
              </a:ext>
            </a:extLst>
          </p:cNvPr>
          <p:cNvSpPr txBox="1"/>
          <p:nvPr/>
        </p:nvSpPr>
        <p:spPr>
          <a:xfrm>
            <a:off x="8288296" y="2725453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Mediana: 9.2</a:t>
            </a:r>
          </a:p>
        </p:txBody>
      </p:sp>
      <p:pic>
        <p:nvPicPr>
          <p:cNvPr id="16" name="Gráfico 15" descr="Marca de verificación con relleno sólido">
            <a:extLst>
              <a:ext uri="{FF2B5EF4-FFF2-40B4-BE49-F238E27FC236}">
                <a16:creationId xmlns:a16="http://schemas.microsoft.com/office/drawing/2014/main" id="{B622E14A-5F41-4663-8615-C21A0C475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141" y="1854896"/>
            <a:ext cx="402921" cy="41335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617D205-8E90-43D4-B61A-4C3E760911C4}"/>
              </a:ext>
            </a:extLst>
          </p:cNvPr>
          <p:cNvSpPr txBox="1"/>
          <p:nvPr/>
        </p:nvSpPr>
        <p:spPr>
          <a:xfrm>
            <a:off x="4874953" y="3696220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Castilla la Mancha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D4A825-DD68-4012-A202-5DB63A8D0DDC}"/>
              </a:ext>
            </a:extLst>
          </p:cNvPr>
          <p:cNvSpPr txBox="1"/>
          <p:nvPr/>
        </p:nvSpPr>
        <p:spPr>
          <a:xfrm>
            <a:off x="8309171" y="4447781"/>
            <a:ext cx="32851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Melilla</a:t>
            </a:r>
            <a:endParaRPr lang="es-ES">
              <a:cs typeface="Calibri"/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AA95C46-8ADA-4051-94EA-ABCAEB1E3547}"/>
              </a:ext>
            </a:extLst>
          </p:cNvPr>
          <p:cNvCxnSpPr>
            <a:cxnSpLocks/>
          </p:cNvCxnSpPr>
          <p:nvPr/>
        </p:nvCxnSpPr>
        <p:spPr>
          <a:xfrm>
            <a:off x="4350682" y="3827963"/>
            <a:ext cx="503692" cy="7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5965E16-818F-4715-9B43-30B9967668A4}"/>
              </a:ext>
            </a:extLst>
          </p:cNvPr>
          <p:cNvCxnSpPr>
            <a:cxnSpLocks/>
          </p:cNvCxnSpPr>
          <p:nvPr/>
        </p:nvCxnSpPr>
        <p:spPr>
          <a:xfrm flipV="1">
            <a:off x="4361120" y="4548315"/>
            <a:ext cx="3917033" cy="198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63C2BC3-C6AA-4B40-9617-9557F6FEE25E}"/>
              </a:ext>
            </a:extLst>
          </p:cNvPr>
          <p:cNvSpPr txBox="1"/>
          <p:nvPr/>
        </p:nvSpPr>
        <p:spPr>
          <a:xfrm>
            <a:off x="4881912" y="5847057"/>
            <a:ext cx="6712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Existe relación entre </a:t>
            </a:r>
            <a:r>
              <a:rPr lang="es-ES" b="1">
                <a:cs typeface="Calibri"/>
              </a:rPr>
              <a:t>altos índices de contaminación</a:t>
            </a:r>
            <a:r>
              <a:rPr lang="es-ES">
                <a:cs typeface="Calibri"/>
              </a:rPr>
              <a:t> y las </a:t>
            </a:r>
            <a:r>
              <a:rPr lang="es-ES" b="1">
                <a:cs typeface="Calibri"/>
              </a:rPr>
              <a:t>ciudades</a:t>
            </a:r>
            <a:r>
              <a:rPr lang="es-ES">
                <a:cs typeface="Calibri"/>
              </a:rPr>
              <a:t>.</a:t>
            </a:r>
            <a:endParaRPr lang="es-E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84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306BF3AC-B82B-4373-B40F-E4C8CF3F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305739"/>
            <a:ext cx="9371555" cy="63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4491BA0-125C-4DAE-8542-61971AE8A22A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EFECTO DE LA CONTAMINACIÓN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E3818C-FAFA-414A-A48E-7B0BC6717D12}"/>
              </a:ext>
            </a:extLst>
          </p:cNvPr>
          <p:cNvSpPr txBox="1"/>
          <p:nvPr/>
        </p:nvSpPr>
        <p:spPr>
          <a:xfrm>
            <a:off x="650632" y="1529862"/>
            <a:ext cx="11183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La contaminación es un </a:t>
            </a:r>
            <a:r>
              <a:rPr lang="es-ES" b="1">
                <a:ea typeface="+mn-lt"/>
                <a:cs typeface="+mn-lt"/>
              </a:rPr>
              <a:t>factor agravante</a:t>
            </a:r>
            <a:r>
              <a:rPr lang="es-ES">
                <a:ea typeface="+mn-lt"/>
                <a:cs typeface="+mn-lt"/>
              </a:rPr>
              <a:t> de disfunciones pulmonares, desórdenes cutáneos y problemas cardíacos.</a:t>
            </a:r>
            <a:endParaRPr lang="es-ES">
              <a:cs typeface="Calibri" panose="020F050202020403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86ACBB-310B-4324-9417-2471ADF5BFF6}"/>
              </a:ext>
            </a:extLst>
          </p:cNvPr>
          <p:cNvSpPr txBox="1"/>
          <p:nvPr/>
        </p:nvSpPr>
        <p:spPr>
          <a:xfrm>
            <a:off x="788604" y="2193365"/>
            <a:ext cx="1080616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Las condiciones de contaminación de las </a:t>
            </a:r>
            <a:r>
              <a:rPr lang="es-ES" b="1">
                <a:ea typeface="+mn-lt"/>
                <a:cs typeface="+mn-lt"/>
              </a:rPr>
              <a:t>regiones rurales</a:t>
            </a:r>
            <a:r>
              <a:rPr lang="es-ES">
                <a:ea typeface="+mn-lt"/>
                <a:cs typeface="+mn-lt"/>
              </a:rPr>
              <a:t> son mucho </a:t>
            </a:r>
            <a:r>
              <a:rPr lang="es-ES" b="1">
                <a:ea typeface="+mn-lt"/>
                <a:cs typeface="+mn-lt"/>
              </a:rPr>
              <a:t>más favorables para la salud</a:t>
            </a:r>
            <a:r>
              <a:rPr lang="es-ES">
                <a:ea typeface="+mn-lt"/>
                <a:cs typeface="+mn-lt"/>
              </a:rPr>
              <a:t> que las de las ciudades, y esto ocurre con otros muchos indicadores de salud.</a:t>
            </a:r>
          </a:p>
        </p:txBody>
      </p:sp>
      <p:pic>
        <p:nvPicPr>
          <p:cNvPr id="9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7BD4865-4681-42BE-B484-F4E5359F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15589"/>
            <a:ext cx="4413738" cy="3401284"/>
          </a:xfrm>
          <a:prstGeom prst="rect">
            <a:avLst/>
          </a:prstGeom>
        </p:spPr>
      </p:pic>
      <p:pic>
        <p:nvPicPr>
          <p:cNvPr id="10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CC84494-3383-413B-B969-A50F7052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015" y="3114147"/>
            <a:ext cx="6308969" cy="34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1E7E717-B7F2-4CFD-A65F-43FD7ADD04BC}"/>
              </a:ext>
            </a:extLst>
          </p:cNvPr>
          <p:cNvSpPr txBox="1">
            <a:spLocks/>
          </p:cNvSpPr>
          <p:nvPr/>
        </p:nvSpPr>
        <p:spPr>
          <a:xfrm>
            <a:off x="838200" y="114604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SATISFACCIÓN CON EL ENTORNO</a:t>
            </a:r>
            <a:endParaRPr lang="es-ES"/>
          </a:p>
        </p:txBody>
      </p:sp>
      <p:pic>
        <p:nvPicPr>
          <p:cNvPr id="7" name="Imagen 7" descr="Tabla&#10;&#10;Descripción generada automáticamente">
            <a:extLst>
              <a:ext uri="{FF2B5EF4-FFF2-40B4-BE49-F238E27FC236}">
                <a16:creationId xmlns:a16="http://schemas.microsoft.com/office/drawing/2014/main" id="{C05A6CB1-2532-4F51-AAB9-20573248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8" y="1642997"/>
            <a:ext cx="3147418" cy="50855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902ED6B-4409-44B6-A12C-A0B8128AA8AE}"/>
              </a:ext>
            </a:extLst>
          </p:cNvPr>
          <p:cNvSpPr txBox="1"/>
          <p:nvPr/>
        </p:nvSpPr>
        <p:spPr>
          <a:xfrm>
            <a:off x="1826953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4DA607-1193-4152-85C0-EC91F61FB578}"/>
              </a:ext>
            </a:extLst>
          </p:cNvPr>
          <p:cNvSpPr txBox="1"/>
          <p:nvPr/>
        </p:nvSpPr>
        <p:spPr>
          <a:xfrm>
            <a:off x="3299698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CBA4CB-6D93-41A0-ABEE-CD7A3B4AA867}"/>
              </a:ext>
            </a:extLst>
          </p:cNvPr>
          <p:cNvSpPr txBox="1"/>
          <p:nvPr/>
        </p:nvSpPr>
        <p:spPr>
          <a:xfrm>
            <a:off x="4864515" y="1942577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 </a:t>
            </a:r>
            <a:r>
              <a:rPr lang="es-ES">
                <a:ea typeface="+mn-lt"/>
                <a:cs typeface="+mn-lt"/>
              </a:rPr>
              <a:t>16.38579</a:t>
            </a:r>
            <a:endParaRPr lang="es-ES"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7D6861-75E4-4DD9-8839-9E0C7ADE38C5}"/>
              </a:ext>
            </a:extLst>
          </p:cNvPr>
          <p:cNvSpPr txBox="1"/>
          <p:nvPr/>
        </p:nvSpPr>
        <p:spPr>
          <a:xfrm>
            <a:off x="8288296" y="2725453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Mediana: </a:t>
            </a:r>
            <a:r>
              <a:rPr lang="es-ES">
                <a:ea typeface="+mn-lt"/>
                <a:cs typeface="+mn-lt"/>
              </a:rPr>
              <a:t>7.2422105</a:t>
            </a: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D771B8-ECEA-452F-A428-CC6570395AB1}"/>
              </a:ext>
            </a:extLst>
          </p:cNvPr>
          <p:cNvSpPr txBox="1"/>
          <p:nvPr/>
        </p:nvSpPr>
        <p:spPr>
          <a:xfrm>
            <a:off x="4874953" y="3696220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Ceuta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9F0B7AC-793C-420A-8415-8235DC6E1C88}"/>
              </a:ext>
            </a:extLst>
          </p:cNvPr>
          <p:cNvSpPr txBox="1"/>
          <p:nvPr/>
        </p:nvSpPr>
        <p:spPr>
          <a:xfrm>
            <a:off x="8309171" y="4447781"/>
            <a:ext cx="328519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Comunidad Autónoma de Navarra</a:t>
            </a:r>
            <a:endParaRPr lang="es-ES"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73F8F5-BD02-448F-B763-49DB5CA17444}"/>
              </a:ext>
            </a:extLst>
          </p:cNvPr>
          <p:cNvSpPr txBox="1"/>
          <p:nvPr/>
        </p:nvSpPr>
        <p:spPr>
          <a:xfrm>
            <a:off x="4881912" y="5847057"/>
            <a:ext cx="671285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La </a:t>
            </a:r>
            <a:r>
              <a:rPr lang="es-ES" b="1">
                <a:cs typeface="Calibri"/>
              </a:rPr>
              <a:t>satisfacción</a:t>
            </a:r>
            <a:r>
              <a:rPr lang="es-ES">
                <a:cs typeface="Calibri"/>
              </a:rPr>
              <a:t> entre diferentes comunidades es </a:t>
            </a:r>
            <a:r>
              <a:rPr lang="es-ES" b="1">
                <a:cs typeface="Calibri"/>
              </a:rPr>
              <a:t>similar</a:t>
            </a:r>
            <a:r>
              <a:rPr lang="es-ES">
                <a:cs typeface="Calibri"/>
              </a:rPr>
              <a:t> en todo el estado.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B27CC4D-37B5-4950-B29E-03FAA5A9BA8F}"/>
              </a:ext>
            </a:extLst>
          </p:cNvPr>
          <p:cNvCxnSpPr/>
          <p:nvPr/>
        </p:nvCxnSpPr>
        <p:spPr>
          <a:xfrm flipV="1">
            <a:off x="4325007" y="3894958"/>
            <a:ext cx="520262" cy="2387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Marca de verificación con relleno sólido">
            <a:extLst>
              <a:ext uri="{FF2B5EF4-FFF2-40B4-BE49-F238E27FC236}">
                <a16:creationId xmlns:a16="http://schemas.microsoft.com/office/drawing/2014/main" id="{F4E01AE0-2A6E-4BBA-B1A0-71120A627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141" y="1854896"/>
            <a:ext cx="402921" cy="413359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E8F88E-10F1-4009-9F60-EBF67DAC7225}"/>
              </a:ext>
            </a:extLst>
          </p:cNvPr>
          <p:cNvCxnSpPr>
            <a:cxnSpLocks/>
          </p:cNvCxnSpPr>
          <p:nvPr/>
        </p:nvCxnSpPr>
        <p:spPr>
          <a:xfrm flipV="1">
            <a:off x="4289972" y="4709508"/>
            <a:ext cx="3997434" cy="837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33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B0586507-85B3-4FD2-91EA-D58F6293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287215"/>
            <a:ext cx="9366737" cy="62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5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C41A8-1BFD-45CF-9243-C3DE0702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40178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s-ES">
                <a:latin typeface="Modern Love Caps"/>
                <a:cs typeface="Calibri Light"/>
              </a:rPr>
            </a:br>
            <a:r>
              <a:rPr lang="es-ES">
                <a:latin typeface="Modern Love Caps"/>
                <a:cs typeface="Calibri Light"/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E329D-8A00-4D64-A9E6-17ABF8A98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48" y="1976204"/>
            <a:ext cx="3888528" cy="37133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1. Introducción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2. Objetivos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3. Aclaración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4. Relación entre el </a:t>
            </a:r>
            <a:r>
              <a:rPr lang="es-ES" sz="2000" b="1">
                <a:cs typeface="Calibri" panose="020F0502020204030204"/>
              </a:rPr>
              <a:t>entorno</a:t>
            </a:r>
            <a:r>
              <a:rPr lang="es-ES" sz="2000">
                <a:cs typeface="Calibri" panose="020F0502020204030204"/>
              </a:rPr>
              <a:t> y la </a:t>
            </a:r>
            <a:r>
              <a:rPr lang="es-ES" sz="2000" b="1">
                <a:cs typeface="Calibri" panose="020F0502020204030204"/>
              </a:rPr>
              <a:t>aparición</a:t>
            </a:r>
            <a:r>
              <a:rPr lang="es-ES" sz="2000">
                <a:cs typeface="Calibri" panose="020F0502020204030204"/>
              </a:rPr>
              <a:t> de discapacidades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5. Descripción de las discapacidades en España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6. Relación entre el </a:t>
            </a:r>
            <a:r>
              <a:rPr lang="es-ES" sz="2000" b="1">
                <a:cs typeface="Calibri" panose="020F0502020204030204"/>
              </a:rPr>
              <a:t>entorno</a:t>
            </a:r>
            <a:r>
              <a:rPr lang="es-ES" sz="2000">
                <a:cs typeface="Calibri" panose="020F0502020204030204"/>
              </a:rPr>
              <a:t> y la </a:t>
            </a:r>
            <a:r>
              <a:rPr lang="es-ES" sz="2000" b="1">
                <a:cs typeface="Calibri" panose="020F0502020204030204"/>
              </a:rPr>
              <a:t>evolución</a:t>
            </a:r>
            <a:r>
              <a:rPr lang="es-ES" sz="2000">
                <a:cs typeface="Calibri" panose="020F0502020204030204"/>
              </a:rPr>
              <a:t> de las discapacidades</a:t>
            </a:r>
          </a:p>
          <a:p>
            <a:pPr marL="0" indent="0">
              <a:buNone/>
            </a:pPr>
            <a:r>
              <a:rPr lang="es-ES" sz="2000">
                <a:cs typeface="Calibri" panose="020F0502020204030204"/>
              </a:rPr>
              <a:t>7. Conclusiones finales</a:t>
            </a:r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037FC8B-59DF-4164-BF3F-7EC6EE85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23" y="1412322"/>
            <a:ext cx="5394725" cy="40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F88B777-12D3-425F-9C0D-12D7E395A2BC}"/>
              </a:ext>
            </a:extLst>
          </p:cNvPr>
          <p:cNvSpPr txBox="1">
            <a:spLocks/>
          </p:cNvSpPr>
          <p:nvPr/>
        </p:nvSpPr>
        <p:spPr>
          <a:xfrm>
            <a:off x="900830" y="3109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PROPORCIÓN PERSONAS CON DISCAPACIDAD</a:t>
            </a:r>
            <a:endParaRPr lang="es-ES"/>
          </a:p>
        </p:txBody>
      </p:sp>
      <p:pic>
        <p:nvPicPr>
          <p:cNvPr id="7" name="Imagen 7" descr="Tabla&#10;&#10;Descripción generada automáticamente">
            <a:extLst>
              <a:ext uri="{FF2B5EF4-FFF2-40B4-BE49-F238E27FC236}">
                <a16:creationId xmlns:a16="http://schemas.microsoft.com/office/drawing/2014/main" id="{340045E1-E41F-4F8D-BC24-210ABC44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3" y="1590805"/>
            <a:ext cx="3107224" cy="51690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8F852EE-5567-4FBC-AE69-52249AE5A7DF}"/>
              </a:ext>
            </a:extLst>
          </p:cNvPr>
          <p:cNvSpPr txBox="1"/>
          <p:nvPr/>
        </p:nvSpPr>
        <p:spPr>
          <a:xfrm>
            <a:off x="4864515" y="1942577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16.38</a:t>
            </a:r>
            <a:endParaRPr lang="es-ES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E9D88C-EBE6-4BD1-9CAB-0C78DBE33C9F}"/>
              </a:ext>
            </a:extLst>
          </p:cNvPr>
          <p:cNvSpPr txBox="1"/>
          <p:nvPr/>
        </p:nvSpPr>
        <p:spPr>
          <a:xfrm>
            <a:off x="1680816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D7A01F-5E9E-44DF-9889-D258A494B47A}"/>
              </a:ext>
            </a:extLst>
          </p:cNvPr>
          <p:cNvSpPr txBox="1"/>
          <p:nvPr/>
        </p:nvSpPr>
        <p:spPr>
          <a:xfrm>
            <a:off x="3132684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460608-25EB-4EEE-8A20-0E19F786AB7F}"/>
              </a:ext>
            </a:extLst>
          </p:cNvPr>
          <p:cNvSpPr txBox="1"/>
          <p:nvPr/>
        </p:nvSpPr>
        <p:spPr>
          <a:xfrm>
            <a:off x="8288296" y="2725453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Mediana: 16.89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ED1152-54B9-4DC0-BDEC-D64DB989B7F2}"/>
              </a:ext>
            </a:extLst>
          </p:cNvPr>
          <p:cNvSpPr txBox="1"/>
          <p:nvPr/>
        </p:nvSpPr>
        <p:spPr>
          <a:xfrm>
            <a:off x="4874953" y="3696220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Asturias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4E40E18-02E9-4007-BC87-8CC15178A3C6}"/>
              </a:ext>
            </a:extLst>
          </p:cNvPr>
          <p:cNvSpPr txBox="1"/>
          <p:nvPr/>
        </p:nvSpPr>
        <p:spPr>
          <a:xfrm>
            <a:off x="8309171" y="4447781"/>
            <a:ext cx="328519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Aragón</a:t>
            </a:r>
            <a:endParaRPr lang="es-ES">
              <a:cs typeface="Calibri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AC3FE84-BF21-472F-B538-A30600307082}"/>
              </a:ext>
            </a:extLst>
          </p:cNvPr>
          <p:cNvSpPr txBox="1"/>
          <p:nvPr/>
        </p:nvSpPr>
        <p:spPr>
          <a:xfrm>
            <a:off x="4881912" y="5847057"/>
            <a:ext cx="671285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No</a:t>
            </a:r>
            <a:r>
              <a:rPr lang="es-ES">
                <a:cs typeface="Calibri"/>
              </a:rPr>
              <a:t> hay </a:t>
            </a:r>
            <a:r>
              <a:rPr lang="es-ES" b="1">
                <a:cs typeface="Calibri"/>
              </a:rPr>
              <a:t>diferencias significativas</a:t>
            </a:r>
            <a:r>
              <a:rPr lang="es-ES">
                <a:cs typeface="Calibri"/>
              </a:rPr>
              <a:t> en la proporción de discapacitados entre las zonas rurales y las zonas urbanas.</a:t>
            </a:r>
          </a:p>
        </p:txBody>
      </p:sp>
      <p:pic>
        <p:nvPicPr>
          <p:cNvPr id="25" name="Gráfico 24" descr="Marca de verificación con relleno sólido">
            <a:extLst>
              <a:ext uri="{FF2B5EF4-FFF2-40B4-BE49-F238E27FC236}">
                <a16:creationId xmlns:a16="http://schemas.microsoft.com/office/drawing/2014/main" id="{CBE83139-CF20-483E-927C-892F2FA99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141" y="1854896"/>
            <a:ext cx="402921" cy="413359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DE05059-6594-42B1-B6F1-D72DDE1EE452}"/>
              </a:ext>
            </a:extLst>
          </p:cNvPr>
          <p:cNvCxnSpPr>
            <a:cxnSpLocks/>
          </p:cNvCxnSpPr>
          <p:nvPr/>
        </p:nvCxnSpPr>
        <p:spPr>
          <a:xfrm>
            <a:off x="4100162" y="2867635"/>
            <a:ext cx="743774" cy="103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20B84EF-AEFE-4FCF-B54B-7590A298A136}"/>
              </a:ext>
            </a:extLst>
          </p:cNvPr>
          <p:cNvCxnSpPr>
            <a:cxnSpLocks/>
          </p:cNvCxnSpPr>
          <p:nvPr/>
        </p:nvCxnSpPr>
        <p:spPr>
          <a:xfrm>
            <a:off x="4037531" y="2575362"/>
            <a:ext cx="4251061" cy="201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0521E63-8482-4A97-8B27-60AC4101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133"/>
            <a:ext cx="7231693" cy="6422912"/>
          </a:xfrm>
          <a:prstGeom prst="rect">
            <a:avLst/>
          </a:prstGeom>
        </p:spPr>
      </p:pic>
      <p:pic>
        <p:nvPicPr>
          <p:cNvPr id="5" name="Imagen 5" descr="Mapa&#10;&#10;Descripción generada automáticamente">
            <a:extLst>
              <a:ext uri="{FF2B5EF4-FFF2-40B4-BE49-F238E27FC236}">
                <a16:creationId xmlns:a16="http://schemas.microsoft.com/office/drawing/2014/main" id="{C152BE0B-8225-49D5-B688-A674B841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25" y="221458"/>
            <a:ext cx="7534405" cy="61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75FC2AE-1BB2-4A57-BB40-25D3FD01F295}"/>
              </a:ext>
            </a:extLst>
          </p:cNvPr>
          <p:cNvSpPr txBox="1">
            <a:spLocks/>
          </p:cNvSpPr>
          <p:nvPr/>
        </p:nvSpPr>
        <p:spPr>
          <a:xfrm>
            <a:off x="911268" y="271180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CAUSAS DE LAS DISCAPACIDADES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B99E9-57A0-4C37-B817-5489E29BD701}"/>
              </a:ext>
            </a:extLst>
          </p:cNvPr>
          <p:cNvSpPr txBox="1"/>
          <p:nvPr/>
        </p:nvSpPr>
        <p:spPr>
          <a:xfrm>
            <a:off x="633502" y="1525578"/>
            <a:ext cx="110865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El </a:t>
            </a:r>
            <a:r>
              <a:rPr lang="es-ES" b="1">
                <a:cs typeface="Calibri"/>
              </a:rPr>
              <a:t>ENTORNO NO</a:t>
            </a:r>
            <a:r>
              <a:rPr lang="es-ES">
                <a:cs typeface="Calibri"/>
              </a:rPr>
              <a:t> influye de forma significativa en las </a:t>
            </a:r>
            <a:r>
              <a:rPr lang="es-ES" b="1">
                <a:cs typeface="Calibri"/>
              </a:rPr>
              <a:t>CAUSAS</a:t>
            </a:r>
            <a:r>
              <a:rPr lang="es-ES">
                <a:cs typeface="Calibri"/>
              </a:rPr>
              <a:t> principales que originan </a:t>
            </a:r>
            <a:r>
              <a:rPr lang="es-ES" b="1">
                <a:cs typeface="Calibri"/>
              </a:rPr>
              <a:t>DISCAPACIDADES</a:t>
            </a:r>
            <a:r>
              <a:rPr lang="es-ES">
                <a:cs typeface="Calibri"/>
              </a:rPr>
              <a:t>.</a:t>
            </a:r>
          </a:p>
        </p:txBody>
      </p:sp>
      <p:pic>
        <p:nvPicPr>
          <p:cNvPr id="8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3274C0-79AB-4A01-B9F3-D1E8609D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6" y="2233879"/>
            <a:ext cx="6835035" cy="907996"/>
          </a:xfrm>
          <a:prstGeom prst="rect">
            <a:avLst/>
          </a:prstGeom>
        </p:spPr>
      </p:pic>
      <p:pic>
        <p:nvPicPr>
          <p:cNvPr id="9" name="Imagen 9" descr="Imagen que contiene botella, naranja, oscuro, gente&#10;&#10;Descripción generada automáticamente">
            <a:extLst>
              <a:ext uri="{FF2B5EF4-FFF2-40B4-BE49-F238E27FC236}">
                <a16:creationId xmlns:a16="http://schemas.microsoft.com/office/drawing/2014/main" id="{5C9AABA9-A78A-44E7-95F7-10758163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8" y="3036600"/>
            <a:ext cx="7231693" cy="972691"/>
          </a:xfrm>
          <a:prstGeom prst="rect">
            <a:avLst/>
          </a:prstGeom>
        </p:spPr>
      </p:pic>
      <p:pic>
        <p:nvPicPr>
          <p:cNvPr id="10" name="Imagen 10" descr="Logotipo&#10;&#10;Descripción generada automáticamente">
            <a:extLst>
              <a:ext uri="{FF2B5EF4-FFF2-40B4-BE49-F238E27FC236}">
                <a16:creationId xmlns:a16="http://schemas.microsoft.com/office/drawing/2014/main" id="{A324F6BD-CCC7-44D6-87A4-A5DF4CC65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64" y="5298177"/>
            <a:ext cx="1125254" cy="979786"/>
          </a:xfrm>
          <a:prstGeom prst="rect">
            <a:avLst/>
          </a:prstGeom>
        </p:spPr>
      </p:pic>
      <p:pic>
        <p:nvPicPr>
          <p:cNvPr id="11" name="Imagen 11" descr="Texto&#10;&#10;Descripción generada automáticamente">
            <a:extLst>
              <a:ext uri="{FF2B5EF4-FFF2-40B4-BE49-F238E27FC236}">
                <a16:creationId xmlns:a16="http://schemas.microsoft.com/office/drawing/2014/main" id="{0D7F6472-691C-4F4D-BEBA-42752F518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962" y="4237465"/>
            <a:ext cx="5979090" cy="21200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97594B5-C33F-417B-934D-343E58227774}"/>
              </a:ext>
            </a:extLst>
          </p:cNvPr>
          <p:cNvSpPr/>
          <p:nvPr/>
        </p:nvSpPr>
        <p:spPr>
          <a:xfrm>
            <a:off x="1139867" y="4694128"/>
            <a:ext cx="918575" cy="91857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cs typeface="Calibri"/>
              </a:rPr>
              <a:t>2019</a:t>
            </a:r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D75182-3E45-420F-A8B1-E947A0DEE45B}"/>
              </a:ext>
            </a:extLst>
          </p:cNvPr>
          <p:cNvSpPr txBox="1"/>
          <p:nvPr/>
        </p:nvSpPr>
        <p:spPr>
          <a:xfrm rot="20640000">
            <a:off x="1559171" y="2926862"/>
            <a:ext cx="9083427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¿Tendrá algún efecto el entorno en el desarrollo de las discapacidades?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1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A343AA3-D0CF-46D3-BF7B-86FA2D259658}"/>
              </a:ext>
            </a:extLst>
          </p:cNvPr>
          <p:cNvSpPr txBox="1">
            <a:spLocks/>
          </p:cNvSpPr>
          <p:nvPr/>
        </p:nvSpPr>
        <p:spPr>
          <a:xfrm>
            <a:off x="1996858" y="1304578"/>
            <a:ext cx="8187847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4500">
                <a:latin typeface="Modern Love Caps"/>
              </a:rPr>
              <a:t>ANÁLISIS DE LAS CARACTERÍSTICAS DE LAS DISCAPACIDADES EN ESPAÑA</a:t>
            </a:r>
          </a:p>
        </p:txBody>
      </p:sp>
      <p:pic>
        <p:nvPicPr>
          <p:cNvPr id="6" name="Imagen 6" descr="Un grupo de personas con casco en una moto&#10;&#10;Descripción generada automáticamente">
            <a:extLst>
              <a:ext uri="{FF2B5EF4-FFF2-40B4-BE49-F238E27FC236}">
                <a16:creationId xmlns:a16="http://schemas.microsoft.com/office/drawing/2014/main" id="{00C9384D-81D7-4205-AB8B-997AEC4C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67" y="3478139"/>
            <a:ext cx="4100186" cy="2448681"/>
          </a:xfrm>
          <a:prstGeom prst="rect">
            <a:avLst/>
          </a:prstGeom>
        </p:spPr>
      </p:pic>
      <p:pic>
        <p:nvPicPr>
          <p:cNvPr id="7" name="Imagen 7" descr="Imagen en blanco y negro de una persona con un caballo en la playa&#10;&#10;Descripción generada automáticamente">
            <a:extLst>
              <a:ext uri="{FF2B5EF4-FFF2-40B4-BE49-F238E27FC236}">
                <a16:creationId xmlns:a16="http://schemas.microsoft.com/office/drawing/2014/main" id="{94AA0BCB-FF61-40F5-A414-C5DA5C7F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26" y="3476123"/>
            <a:ext cx="3484323" cy="2452714"/>
          </a:xfrm>
          <a:prstGeom prst="rect">
            <a:avLst/>
          </a:prstGeom>
        </p:spPr>
      </p:pic>
      <p:pic>
        <p:nvPicPr>
          <p:cNvPr id="8" name="Gráfico 8" descr="Blog contorno">
            <a:extLst>
              <a:ext uri="{FF2B5EF4-FFF2-40B4-BE49-F238E27FC236}">
                <a16:creationId xmlns:a16="http://schemas.microsoft.com/office/drawing/2014/main" id="{452CDCF1-41CA-4964-A926-6BEEBE4BB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526" y="508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D13E962-EE4D-4867-BE27-5941520BCDAD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RELACIÓN ENTRE EL SEXO Y LA DISCAPACIDAD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FF25D85A-FECE-47D7-AE7C-5114D7CE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" y="1580906"/>
            <a:ext cx="3734843" cy="514711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EBF55B-5651-4F95-8A4B-CE3FA6F9258D}"/>
              </a:ext>
            </a:extLst>
          </p:cNvPr>
          <p:cNvSpPr txBox="1"/>
          <p:nvPr/>
        </p:nvSpPr>
        <p:spPr>
          <a:xfrm>
            <a:off x="1680816" y="1180578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62EAFD-F75A-40DC-840A-874D0F57E37E}"/>
              </a:ext>
            </a:extLst>
          </p:cNvPr>
          <p:cNvSpPr txBox="1"/>
          <p:nvPr/>
        </p:nvSpPr>
        <p:spPr>
          <a:xfrm>
            <a:off x="3581533" y="1180578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A5022F4-3087-427D-841C-594D2860A370}"/>
              </a:ext>
            </a:extLst>
          </p:cNvPr>
          <p:cNvSpPr txBox="1"/>
          <p:nvPr/>
        </p:nvSpPr>
        <p:spPr>
          <a:xfrm>
            <a:off x="5115036" y="2266166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  mujeres: 239.36</a:t>
            </a:r>
            <a:endParaRPr lang="es-ES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6D2660-37AF-4067-9F57-BF40F6DA4C59}"/>
              </a:ext>
            </a:extLst>
          </p:cNvPr>
          <p:cNvSpPr txBox="1"/>
          <p:nvPr/>
        </p:nvSpPr>
        <p:spPr>
          <a:xfrm>
            <a:off x="8267418" y="3163865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  varones: 158.94</a:t>
            </a:r>
            <a:endParaRPr lang="es-ES">
              <a:cs typeface="Calibri"/>
            </a:endParaRPr>
          </a:p>
        </p:txBody>
      </p:sp>
      <p:pic>
        <p:nvPicPr>
          <p:cNvPr id="14" name="Gráfico 14" descr="Trofeo con relleno sólido">
            <a:extLst>
              <a:ext uri="{FF2B5EF4-FFF2-40B4-BE49-F238E27FC236}">
                <a16:creationId xmlns:a16="http://schemas.microsoft.com/office/drawing/2014/main" id="{67895B94-8F80-4AD3-A6CF-D4F10E12D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923" y="2188922"/>
            <a:ext cx="538619" cy="51774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BF2A4E8-F36F-448B-B169-6FAF3305FA50}"/>
              </a:ext>
            </a:extLst>
          </p:cNvPr>
          <p:cNvSpPr txBox="1"/>
          <p:nvPr/>
        </p:nvSpPr>
        <p:spPr>
          <a:xfrm>
            <a:off x="5111556" y="4584016"/>
            <a:ext cx="671285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En España las causas que conllevan la aparición de discapacidades afectan más a </a:t>
            </a:r>
            <a:r>
              <a:rPr lang="es-ES" b="1">
                <a:cs typeface="Calibri"/>
              </a:rPr>
              <a:t>mujeres</a:t>
            </a:r>
            <a:r>
              <a:rPr lang="es-ES">
                <a:cs typeface="Calibri"/>
              </a:rPr>
              <a:t> que a varones.</a:t>
            </a:r>
          </a:p>
        </p:txBody>
      </p:sp>
    </p:spTree>
    <p:extLst>
      <p:ext uri="{BB962C8B-B14F-4D97-AF65-F5344CB8AC3E}">
        <p14:creationId xmlns:p14="http://schemas.microsoft.com/office/powerpoint/2010/main" val="292988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92B72175-907F-4456-83F7-98FDDFEB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243116"/>
            <a:ext cx="5801639" cy="3991823"/>
          </a:xfrm>
          <a:prstGeom prst="rect">
            <a:avLst/>
          </a:prstGeom>
        </p:spPr>
      </p:pic>
      <p:pic>
        <p:nvPicPr>
          <p:cNvPr id="5" name="Imagen 5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77A05ED5-3691-4447-AB0F-6EE0DC44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687931"/>
            <a:ext cx="5801637" cy="3966466"/>
          </a:xfrm>
          <a:prstGeom prst="rect">
            <a:avLst/>
          </a:prstGeom>
        </p:spPr>
      </p:pic>
      <p:pic>
        <p:nvPicPr>
          <p:cNvPr id="6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21D7D84-D155-430C-A520-AF92D637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100" y="209290"/>
            <a:ext cx="7075116" cy="64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5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DA49CEC-AAE7-471C-8AF1-5442249A4E19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RELACIÓN ENTRE LA EDAD Y LA DISCAPACIDAD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4E626F5C-1FCC-4C43-AC5D-434E32E7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1442726"/>
            <a:ext cx="5436294" cy="52669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7E470A6-AAE5-4C22-854B-AA258747025E}"/>
              </a:ext>
            </a:extLst>
          </p:cNvPr>
          <p:cNvSpPr txBox="1"/>
          <p:nvPr/>
        </p:nvSpPr>
        <p:spPr>
          <a:xfrm>
            <a:off x="1346789" y="1034441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C48E66-FB21-4004-B793-898792707BBF}"/>
              </a:ext>
            </a:extLst>
          </p:cNvPr>
          <p:cNvSpPr txBox="1"/>
          <p:nvPr/>
        </p:nvSpPr>
        <p:spPr>
          <a:xfrm>
            <a:off x="3957314" y="1034441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A41D6F-8AE5-4862-8FC2-2F1F797E4C24}"/>
              </a:ext>
            </a:extLst>
          </p:cNvPr>
          <p:cNvSpPr txBox="1"/>
          <p:nvPr/>
        </p:nvSpPr>
        <p:spPr>
          <a:xfrm>
            <a:off x="6315447" y="1869508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Máximo: De 65-79 años</a:t>
            </a:r>
            <a:endParaRPr lang="es-ES"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F69932-2D66-4C0A-919F-B071285A5784}"/>
              </a:ext>
            </a:extLst>
          </p:cNvPr>
          <p:cNvSpPr txBox="1"/>
          <p:nvPr/>
        </p:nvSpPr>
        <p:spPr>
          <a:xfrm>
            <a:off x="8236105" y="3059481"/>
            <a:ext cx="32851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Mínimo: Más de 90 años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0D0C746-21D8-46A4-BE4D-DD44A7AD66B7}"/>
              </a:ext>
            </a:extLst>
          </p:cNvPr>
          <p:cNvSpPr txBox="1"/>
          <p:nvPr/>
        </p:nvSpPr>
        <p:spPr>
          <a:xfrm>
            <a:off x="8238781" y="3561859"/>
            <a:ext cx="328519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Baja proporción individuos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B773FA-B4DA-4093-BD88-B8ABB14ABBA0}"/>
              </a:ext>
            </a:extLst>
          </p:cNvPr>
          <p:cNvSpPr txBox="1"/>
          <p:nvPr/>
        </p:nvSpPr>
        <p:spPr>
          <a:xfrm>
            <a:off x="6318122" y="2392762"/>
            <a:ext cx="328519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Enfermedades por la edad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BAC8CB5-3CC2-4BFB-B04A-AC54D72C7D30}"/>
              </a:ext>
            </a:extLst>
          </p:cNvPr>
          <p:cNvSpPr txBox="1"/>
          <p:nvPr/>
        </p:nvSpPr>
        <p:spPr>
          <a:xfrm>
            <a:off x="6780756" y="4546948"/>
            <a:ext cx="479955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i="1">
                <a:ea typeface="+mn-lt"/>
                <a:cs typeface="+mn-lt"/>
              </a:rPr>
              <a:t>“De los 3,8 millones de dependientes en España, un total de 86.000 personas presentan alguna discapacidad provocada por accidentes domésticos o de ocio, cifra superior a los discapacitados por causa de accidentes de tráfico, aproximadamente 66.000 personas."</a:t>
            </a:r>
            <a:endParaRPr lang="es-ES" i="1">
              <a:cs typeface="Calibri" panose="020F050202020403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A374560-2A63-4F08-BC8E-4F0A7EAA40F1}"/>
              </a:ext>
            </a:extLst>
          </p:cNvPr>
          <p:cNvSpPr/>
          <p:nvPr/>
        </p:nvSpPr>
        <p:spPr>
          <a:xfrm>
            <a:off x="2650167" y="1267085"/>
            <a:ext cx="1252602" cy="102295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3638B6B-7062-47E8-9CC1-2A192F36F17E}"/>
              </a:ext>
            </a:extLst>
          </p:cNvPr>
          <p:cNvCxnSpPr/>
          <p:nvPr/>
        </p:nvCxnSpPr>
        <p:spPr>
          <a:xfrm>
            <a:off x="3784687" y="2151085"/>
            <a:ext cx="2960318" cy="32317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02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EAF28CA7-408E-43FA-BC2D-5BEE5306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7" y="92824"/>
            <a:ext cx="4601227" cy="3238135"/>
          </a:xfrm>
          <a:prstGeom prst="rect">
            <a:avLst/>
          </a:prstGeo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428A691-AB70-4162-8444-92642A09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58" y="88744"/>
            <a:ext cx="4601227" cy="3183662"/>
          </a:xfrm>
          <a:prstGeom prst="rect">
            <a:avLst/>
          </a:prstGeom>
        </p:spPr>
      </p:pic>
      <p:pic>
        <p:nvPicPr>
          <p:cNvPr id="6" name="Imagen 6" descr="Gráfico&#10;&#10;Descripción generada automáticamente">
            <a:extLst>
              <a:ext uri="{FF2B5EF4-FFF2-40B4-BE49-F238E27FC236}">
                <a16:creationId xmlns:a16="http://schemas.microsoft.com/office/drawing/2014/main" id="{CB026FA3-2892-4CBD-81B5-A6347394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6" y="3500560"/>
            <a:ext cx="4601227" cy="3228469"/>
          </a:xfrm>
          <a:prstGeom prst="rect">
            <a:avLst/>
          </a:prstGeom>
        </p:spPr>
      </p:pic>
      <p:pic>
        <p:nvPicPr>
          <p:cNvPr id="7" name="Imagen 7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0F7BB78B-1BE0-4495-B41D-E7BFFC2B8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359" y="3496453"/>
            <a:ext cx="4601226" cy="3236682"/>
          </a:xfrm>
          <a:prstGeom prst="rect">
            <a:avLst/>
          </a:prstGeom>
        </p:spPr>
      </p:pic>
      <p:pic>
        <p:nvPicPr>
          <p:cNvPr id="8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53DCE068-9A52-40B3-8327-60BA496EC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73" y="297506"/>
            <a:ext cx="10749418" cy="6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548D6006-8E6A-49B5-8A1F-8C937F37D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4" y="1354264"/>
            <a:ext cx="9152349" cy="443130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F519A18-0EDB-4A32-BB76-209666364BDC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TIPOS DE DISCAPACIDADES</a:t>
            </a:r>
          </a:p>
        </p:txBody>
      </p:sp>
      <p:pic>
        <p:nvPicPr>
          <p:cNvPr id="7" name="Imagen 7" descr="Tabla&#10;&#10;Descripción generada automáticamente">
            <a:extLst>
              <a:ext uri="{FF2B5EF4-FFF2-40B4-BE49-F238E27FC236}">
                <a16:creationId xmlns:a16="http://schemas.microsoft.com/office/drawing/2014/main" id="{AC3C2585-C8FB-4838-A46A-44B26D92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70" y="1350723"/>
            <a:ext cx="2453013" cy="44175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26DACB-BEB2-47E1-A7BE-57B218AFC6D4}"/>
              </a:ext>
            </a:extLst>
          </p:cNvPr>
          <p:cNvSpPr txBox="1"/>
          <p:nvPr/>
        </p:nvSpPr>
        <p:spPr>
          <a:xfrm>
            <a:off x="3092669" y="6161009"/>
            <a:ext cx="615573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i="1">
                <a:cs typeface="Calibri"/>
              </a:rPr>
              <a:t>Presentaremos solo las características más significativas</a:t>
            </a:r>
          </a:p>
        </p:txBody>
      </p:sp>
    </p:spTree>
    <p:extLst>
      <p:ext uri="{BB962C8B-B14F-4D97-AF65-F5344CB8AC3E}">
        <p14:creationId xmlns:p14="http://schemas.microsoft.com/office/powerpoint/2010/main" val="312142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0D2306E4-7E95-4787-B616-F1E11F2B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81" y="269267"/>
            <a:ext cx="9350678" cy="6319467"/>
          </a:xfrm>
          <a:prstGeom prst="rect">
            <a:avLst/>
          </a:prstGeom>
        </p:spPr>
      </p:pic>
      <p:pic>
        <p:nvPicPr>
          <p:cNvPr id="5" name="Imagen 5" descr="Mapa&#10;&#10;Descripción generada automáticamente">
            <a:extLst>
              <a:ext uri="{FF2B5EF4-FFF2-40B4-BE49-F238E27FC236}">
                <a16:creationId xmlns:a16="http://schemas.microsoft.com/office/drawing/2014/main" id="{C7FC7416-72CE-4C95-B81A-303DBF013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32" y="28408"/>
            <a:ext cx="9006213" cy="68324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4AB8A8-EBF9-41C8-B15F-7F7BE0B51266}"/>
              </a:ext>
            </a:extLst>
          </p:cNvPr>
          <p:cNvSpPr txBox="1"/>
          <p:nvPr/>
        </p:nvSpPr>
        <p:spPr>
          <a:xfrm rot="20640000">
            <a:off x="1559171" y="2926862"/>
            <a:ext cx="908342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Esperanza de vida similar en toda España, con un mayor índice de calidad de vida en el norte.</a:t>
            </a:r>
            <a:endParaRPr lang="es-E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08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BE484-0AFD-44F1-A9B1-1212F01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988"/>
            <a:ext cx="10515600" cy="1148111"/>
          </a:xfrm>
        </p:spPr>
        <p:txBody>
          <a:bodyPr/>
          <a:lstStyle/>
          <a:p>
            <a:pPr algn="ctr"/>
            <a:r>
              <a:rPr lang="es-ES">
                <a:latin typeface="Modern Love Caps"/>
              </a:rPr>
              <a:t>INTRODUCCIÓN</a:t>
            </a:r>
            <a:endParaRPr lang="es-ES">
              <a:latin typeface="Modern Love Caps"/>
              <a:cs typeface="Calibri Light" panose="020F0302020204030204"/>
            </a:endParaRP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499C8689-2344-42A7-B375-F7E6DBF4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54" y="1364411"/>
            <a:ext cx="10290130" cy="51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40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6314A9B-3442-4E79-9155-C41CB7A29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074" y="207680"/>
            <a:ext cx="9541852" cy="6439009"/>
          </a:xfr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3C22256-96B2-43C6-B779-74B5F815B468}"/>
              </a:ext>
            </a:extLst>
          </p:cNvPr>
          <p:cNvSpPr/>
          <p:nvPr/>
        </p:nvSpPr>
        <p:spPr>
          <a:xfrm>
            <a:off x="8102251" y="4078265"/>
            <a:ext cx="918575" cy="9185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B0CC9B-B194-444D-A2EB-A4AF506BFCAA}"/>
              </a:ext>
            </a:extLst>
          </p:cNvPr>
          <p:cNvSpPr txBox="1"/>
          <p:nvPr/>
        </p:nvSpPr>
        <p:spPr>
          <a:xfrm rot="20640000">
            <a:off x="1559171" y="2926862"/>
            <a:ext cx="908342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Tasa de mala salud percibida algo mayor en las zonas urbanas.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6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BE5BD413-13C0-4B63-BCD6-7D1B1441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35" y="175361"/>
            <a:ext cx="9538569" cy="6517717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D5FD952-3D66-447C-9BE2-B2B9EE2C1801}"/>
              </a:ext>
            </a:extLst>
          </p:cNvPr>
          <p:cNvSpPr/>
          <p:nvPr/>
        </p:nvSpPr>
        <p:spPr>
          <a:xfrm>
            <a:off x="5920635" y="4036512"/>
            <a:ext cx="918575" cy="9185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E7AA034-8256-4BCC-B304-E2CC78F4F2C2}"/>
              </a:ext>
            </a:extLst>
          </p:cNvPr>
          <p:cNvSpPr/>
          <p:nvPr/>
        </p:nvSpPr>
        <p:spPr>
          <a:xfrm>
            <a:off x="8248387" y="4224402"/>
            <a:ext cx="918575" cy="9185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15D26E-B200-4440-A53F-1D8427A00664}"/>
              </a:ext>
            </a:extLst>
          </p:cNvPr>
          <p:cNvSpPr txBox="1"/>
          <p:nvPr/>
        </p:nvSpPr>
        <p:spPr>
          <a:xfrm rot="20640000">
            <a:off x="1559171" y="2926862"/>
            <a:ext cx="908342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No hay diferencia en la proporción de discapacidad severa entre pueblos y ciudades.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8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9C8F0923-DED6-42B1-8262-6F536FA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18" y="121237"/>
            <a:ext cx="9319363" cy="65111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BD8AAB-CE62-42DB-B1E2-BD89744A22EA}"/>
              </a:ext>
            </a:extLst>
          </p:cNvPr>
          <p:cNvSpPr txBox="1"/>
          <p:nvPr/>
        </p:nvSpPr>
        <p:spPr>
          <a:xfrm rot="20640000">
            <a:off x="1029293" y="3192607"/>
            <a:ext cx="1003331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Existe relación entre los individuos que presentan discapacidad severa y los que necesitan ayudas.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1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04CB8ADF-9389-49B4-8371-46B2C0B3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90" y="112176"/>
            <a:ext cx="4695172" cy="3282934"/>
          </a:xfrm>
          <a:prstGeom prst="rect">
            <a:avLst/>
          </a:prstGeom>
        </p:spPr>
      </p:pic>
      <p:pic>
        <p:nvPicPr>
          <p:cNvPr id="5" name="Imagen 5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2562BBD0-A7CB-499A-A47E-08F6982B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89" y="3424203"/>
            <a:ext cx="4695172" cy="3349867"/>
          </a:xfrm>
          <a:prstGeom prst="rect">
            <a:avLst/>
          </a:prstGeom>
        </p:spPr>
      </p:pic>
      <p:pic>
        <p:nvPicPr>
          <p:cNvPr id="6" name="Imagen 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FC44F52C-AE6C-4701-947E-2850CFC8B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32" y="117154"/>
            <a:ext cx="4622104" cy="3304294"/>
          </a:xfrm>
          <a:prstGeom prst="rect">
            <a:avLst/>
          </a:prstGeom>
        </p:spPr>
      </p:pic>
      <p:pic>
        <p:nvPicPr>
          <p:cNvPr id="7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DC75A24E-F181-4E4F-B166-B250A570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32" y="3462385"/>
            <a:ext cx="4622104" cy="33152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74D44C9-6F2F-4A6B-A363-39A4FAB10519}"/>
              </a:ext>
            </a:extLst>
          </p:cNvPr>
          <p:cNvSpPr txBox="1"/>
          <p:nvPr/>
        </p:nvSpPr>
        <p:spPr>
          <a:xfrm>
            <a:off x="1029293" y="2002634"/>
            <a:ext cx="1003331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NAVARRA</a:t>
            </a:r>
            <a:r>
              <a:rPr lang="es-ES">
                <a:solidFill>
                  <a:srgbClr val="FFFFFF"/>
                </a:solidFill>
                <a:cs typeface="Calibri"/>
              </a:rPr>
              <a:t> -&gt; índices bajos de discapacidad en todos los ámbitos -&gt; gran calidad servicio sanitario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F32C75-09E5-4DE2-A139-8BF040082873}"/>
              </a:ext>
            </a:extLst>
          </p:cNvPr>
          <p:cNvSpPr txBox="1"/>
          <p:nvPr/>
        </p:nvSpPr>
        <p:spPr>
          <a:xfrm>
            <a:off x="1025118" y="4347089"/>
            <a:ext cx="10033317" cy="36933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MURCIA </a:t>
            </a:r>
            <a:r>
              <a:rPr lang="es-ES">
                <a:solidFill>
                  <a:srgbClr val="FFFFFF"/>
                </a:solidFill>
                <a:cs typeface="Calibri"/>
              </a:rPr>
              <a:t>-&gt; índices altos de la mayor parte de tipos de discapacidad -&gt; servicio sanitario más deficiente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D61BB15-D7A0-464C-9141-87920865DEDB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ECONOMÍA DISCAPACITADOS</a:t>
            </a:r>
            <a:endParaRPr lang="es-ES"/>
          </a:p>
        </p:txBody>
      </p:sp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E9D8B466-A458-44A0-8AA3-788185D5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6" y="1493959"/>
            <a:ext cx="7401464" cy="438303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E50C3D-16D3-4F39-BF58-C5EA772485AD}"/>
              </a:ext>
            </a:extLst>
          </p:cNvPr>
          <p:cNvSpPr txBox="1"/>
          <p:nvPr/>
        </p:nvSpPr>
        <p:spPr>
          <a:xfrm>
            <a:off x="3894684" y="996647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AA98DB-8D7D-426A-A5BE-01492F41B9CC}"/>
              </a:ext>
            </a:extLst>
          </p:cNvPr>
          <p:cNvSpPr txBox="1"/>
          <p:nvPr/>
        </p:nvSpPr>
        <p:spPr>
          <a:xfrm>
            <a:off x="489644" y="996647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CD091D-32BD-492E-B5A8-9A32EF65C0C9}"/>
              </a:ext>
            </a:extLst>
          </p:cNvPr>
          <p:cNvSpPr/>
          <p:nvPr/>
        </p:nvSpPr>
        <p:spPr>
          <a:xfrm>
            <a:off x="1653627" y="1491593"/>
            <a:ext cx="753241" cy="910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E4FFBE0-2997-4CD3-B018-EA58B9B2F101}"/>
              </a:ext>
            </a:extLst>
          </p:cNvPr>
          <p:cNvSpPr/>
          <p:nvPr/>
        </p:nvSpPr>
        <p:spPr>
          <a:xfrm>
            <a:off x="3598040" y="1491592"/>
            <a:ext cx="753241" cy="910896"/>
          </a:xfrm>
          <a:prstGeom prst="rect">
            <a:avLst/>
          </a:prstGeom>
          <a:noFill/>
          <a:ln>
            <a:solidFill>
              <a:srgbClr val="FF00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7E4263A-584F-41B1-B729-CA9E1B4649A3}"/>
              </a:ext>
            </a:extLst>
          </p:cNvPr>
          <p:cNvSpPr/>
          <p:nvPr/>
        </p:nvSpPr>
        <p:spPr>
          <a:xfrm>
            <a:off x="4351281" y="1491592"/>
            <a:ext cx="753241" cy="9108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553AA34-47E7-43D8-8990-6DC091317C54}"/>
              </a:ext>
            </a:extLst>
          </p:cNvPr>
          <p:cNvSpPr/>
          <p:nvPr/>
        </p:nvSpPr>
        <p:spPr>
          <a:xfrm>
            <a:off x="2406868" y="1491592"/>
            <a:ext cx="639379" cy="910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9845AA-E33D-4D64-B2A3-D63BE9FE150B}"/>
              </a:ext>
            </a:extLst>
          </p:cNvPr>
          <p:cNvSpPr txBox="1"/>
          <p:nvPr/>
        </p:nvSpPr>
        <p:spPr>
          <a:xfrm>
            <a:off x="8408278" y="4928787"/>
            <a:ext cx="3285192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Media: 1117</a:t>
            </a:r>
          </a:p>
          <a:p>
            <a:pPr algn="ctr"/>
            <a:r>
              <a:rPr lang="es-ES">
                <a:ea typeface="+mn-lt"/>
                <a:cs typeface="+mn-lt"/>
              </a:rPr>
              <a:t>Máximo: Murcia</a:t>
            </a:r>
          </a:p>
          <a:p>
            <a:pPr algn="ctr"/>
            <a:r>
              <a:rPr lang="es-ES">
                <a:ea typeface="+mn-lt"/>
                <a:cs typeface="+mn-lt"/>
              </a:rPr>
              <a:t>Mínimo: Ceuta y Melilla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27D7021-01EF-4508-978A-85C5D4D10C03}"/>
              </a:ext>
            </a:extLst>
          </p:cNvPr>
          <p:cNvSpPr txBox="1"/>
          <p:nvPr/>
        </p:nvSpPr>
        <p:spPr>
          <a:xfrm>
            <a:off x="8411781" y="3767393"/>
            <a:ext cx="3285192" cy="923330"/>
          </a:xfrm>
          <a:prstGeom prst="rect">
            <a:avLst/>
          </a:prstGeom>
          <a:solidFill>
            <a:srgbClr val="FF00D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Media:0.47</a:t>
            </a:r>
          </a:p>
          <a:p>
            <a:pPr algn="ctr"/>
            <a:r>
              <a:rPr lang="es-ES">
                <a:ea typeface="+mn-lt"/>
                <a:cs typeface="+mn-lt"/>
              </a:rPr>
              <a:t>Máximo: Asturias</a:t>
            </a:r>
          </a:p>
          <a:p>
            <a:pPr algn="ctr"/>
            <a:r>
              <a:rPr lang="es-ES">
                <a:ea typeface="+mn-lt"/>
                <a:cs typeface="+mn-lt"/>
              </a:rPr>
              <a:t>Mínimo: Melilla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D43BD7-CCE2-4B2E-B291-E2C12F69D308}"/>
              </a:ext>
            </a:extLst>
          </p:cNvPr>
          <p:cNvSpPr txBox="1"/>
          <p:nvPr/>
        </p:nvSpPr>
        <p:spPr>
          <a:xfrm>
            <a:off x="8380250" y="2632277"/>
            <a:ext cx="3285192" cy="923330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Media: 33.55</a:t>
            </a:r>
          </a:p>
          <a:p>
            <a:pPr algn="ctr"/>
            <a:r>
              <a:rPr lang="es-ES">
                <a:ea typeface="+mn-lt"/>
                <a:cs typeface="+mn-lt"/>
              </a:rPr>
              <a:t>Máximo: Andalucía</a:t>
            </a:r>
          </a:p>
          <a:p>
            <a:pPr algn="ctr"/>
            <a:r>
              <a:rPr lang="es-ES">
                <a:ea typeface="+mn-lt"/>
                <a:cs typeface="+mn-lt"/>
              </a:rPr>
              <a:t>Mínimo: País Vasco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89E63E8-15EA-4A59-A8AD-2F5BEA132F8F}"/>
              </a:ext>
            </a:extLst>
          </p:cNvPr>
          <p:cNvSpPr txBox="1"/>
          <p:nvPr/>
        </p:nvSpPr>
        <p:spPr>
          <a:xfrm>
            <a:off x="8383753" y="1497160"/>
            <a:ext cx="3285192" cy="9233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40.16</a:t>
            </a:r>
            <a:endParaRPr lang="es-ES">
              <a:cs typeface="Calibri"/>
            </a:endParaRPr>
          </a:p>
          <a:p>
            <a:pPr algn="ctr"/>
            <a:r>
              <a:rPr lang="es-ES">
                <a:cs typeface="Calibri"/>
              </a:rPr>
              <a:t>Máximo: Andalucía</a:t>
            </a:r>
          </a:p>
          <a:p>
            <a:pPr algn="ctr"/>
            <a:r>
              <a:rPr lang="es-ES">
                <a:cs typeface="Calibri"/>
              </a:rPr>
              <a:t>Mínimo: País Vasco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27CFD8F-6B3C-4B28-BBED-0FBDEE4F32F2}"/>
              </a:ext>
            </a:extLst>
          </p:cNvPr>
          <p:cNvSpPr/>
          <p:nvPr/>
        </p:nvSpPr>
        <p:spPr>
          <a:xfrm>
            <a:off x="2109076" y="2367455"/>
            <a:ext cx="341586" cy="1926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2A4B96C-8DFA-423B-8FAA-232836AA7125}"/>
              </a:ext>
            </a:extLst>
          </p:cNvPr>
          <p:cNvSpPr/>
          <p:nvPr/>
        </p:nvSpPr>
        <p:spPr>
          <a:xfrm>
            <a:off x="2109075" y="5126420"/>
            <a:ext cx="341586" cy="19269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C825C08-CBAB-49ED-8080-8BEAB66C096A}"/>
              </a:ext>
            </a:extLst>
          </p:cNvPr>
          <p:cNvSpPr/>
          <p:nvPr/>
        </p:nvSpPr>
        <p:spPr>
          <a:xfrm>
            <a:off x="2730937" y="2367455"/>
            <a:ext cx="341586" cy="19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A6B4967-F367-4C22-89F4-C922DC37256B}"/>
              </a:ext>
            </a:extLst>
          </p:cNvPr>
          <p:cNvSpPr/>
          <p:nvPr/>
        </p:nvSpPr>
        <p:spPr>
          <a:xfrm>
            <a:off x="2730936" y="5126419"/>
            <a:ext cx="341586" cy="192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3B6BEB8-4CE3-4057-A2C5-84EA266E7AE7}"/>
              </a:ext>
            </a:extLst>
          </p:cNvPr>
          <p:cNvSpPr/>
          <p:nvPr/>
        </p:nvSpPr>
        <p:spPr>
          <a:xfrm>
            <a:off x="4062247" y="2744075"/>
            <a:ext cx="341586" cy="192690"/>
          </a:xfrm>
          <a:prstGeom prst="ellipse">
            <a:avLst/>
          </a:prstGeom>
          <a:noFill/>
          <a:ln>
            <a:solidFill>
              <a:srgbClr val="FF00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81ABC79-8DE7-44CA-B3F8-01C34F5802EB}"/>
              </a:ext>
            </a:extLst>
          </p:cNvPr>
          <p:cNvSpPr/>
          <p:nvPr/>
        </p:nvSpPr>
        <p:spPr>
          <a:xfrm>
            <a:off x="4062246" y="5686972"/>
            <a:ext cx="341586" cy="183932"/>
          </a:xfrm>
          <a:prstGeom prst="ellipse">
            <a:avLst/>
          </a:prstGeom>
          <a:noFill/>
          <a:ln>
            <a:solidFill>
              <a:srgbClr val="FF00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3E9FD97-93F2-4E9A-81B0-50C6C702DA18}"/>
              </a:ext>
            </a:extLst>
          </p:cNvPr>
          <p:cNvSpPr/>
          <p:nvPr/>
        </p:nvSpPr>
        <p:spPr>
          <a:xfrm>
            <a:off x="4815488" y="4767316"/>
            <a:ext cx="341586" cy="19269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0BFBB48-8D97-4FFE-BCC8-088A3B1656F3}"/>
              </a:ext>
            </a:extLst>
          </p:cNvPr>
          <p:cNvSpPr/>
          <p:nvPr/>
        </p:nvSpPr>
        <p:spPr>
          <a:xfrm>
            <a:off x="4815487" y="5494281"/>
            <a:ext cx="341586" cy="37662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5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EBF1028-D10D-4A6D-9F3B-F98A0A5C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4" y="3504285"/>
            <a:ext cx="4446494" cy="3220159"/>
          </a:xfrm>
          <a:prstGeom prst="rect">
            <a:avLst/>
          </a:prstGeom>
        </p:spPr>
      </p:pic>
      <p:pic>
        <p:nvPicPr>
          <p:cNvPr id="3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0CB77B06-9AA0-44B4-A6B2-6E05AB16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25" y="92623"/>
            <a:ext cx="4446494" cy="3247053"/>
          </a:xfrm>
          <a:prstGeom prst="rect">
            <a:avLst/>
          </a:prstGeom>
        </p:spPr>
      </p:pic>
      <p:pic>
        <p:nvPicPr>
          <p:cNvPr id="4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811A4F1-FF8D-42F1-9CD2-E321133BC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71" y="89183"/>
            <a:ext cx="4446494" cy="3253765"/>
          </a:xfrm>
          <a:prstGeom prst="rect">
            <a:avLst/>
          </a:prstGeo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BAE1FB17-0DA3-43B6-A795-A30101A8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45" y="3501845"/>
            <a:ext cx="4446494" cy="32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Mapa&#10;&#10;Descripción generada automáticamente">
            <a:extLst>
              <a:ext uri="{FF2B5EF4-FFF2-40B4-BE49-F238E27FC236}">
                <a16:creationId xmlns:a16="http://schemas.microsoft.com/office/drawing/2014/main" id="{73FF9D23-367D-49E6-9CB5-3FC9F571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12890"/>
            <a:ext cx="6409764" cy="66411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768D55-0D65-4BF9-B22A-E68F53BF5CD7}"/>
              </a:ext>
            </a:extLst>
          </p:cNvPr>
          <p:cNvSpPr txBox="1"/>
          <p:nvPr/>
        </p:nvSpPr>
        <p:spPr>
          <a:xfrm>
            <a:off x="7496168" y="2154581"/>
            <a:ext cx="405930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El nivel económico de las personas discapacitados </a:t>
            </a:r>
            <a:r>
              <a:rPr lang="es-ES" b="1">
                <a:cs typeface="Calibri"/>
              </a:rPr>
              <a:t>depende</a:t>
            </a:r>
            <a:r>
              <a:rPr lang="es-ES">
                <a:cs typeface="Calibri"/>
              </a:rPr>
              <a:t> completamente de la </a:t>
            </a:r>
            <a:r>
              <a:rPr lang="es-ES" b="1">
                <a:cs typeface="Calibri"/>
              </a:rPr>
              <a:t>comunidad</a:t>
            </a:r>
            <a:r>
              <a:rPr lang="es-ES">
                <a:cs typeface="Calibri"/>
              </a:rPr>
              <a:t> en la que habitan. Lo cual, asumimos que está completamente </a:t>
            </a:r>
            <a:r>
              <a:rPr lang="es-ES" b="1">
                <a:cs typeface="Calibri"/>
              </a:rPr>
              <a:t>relacionado</a:t>
            </a:r>
            <a:r>
              <a:rPr lang="es-ES">
                <a:cs typeface="Calibri"/>
              </a:rPr>
              <a:t> al nivel económico (</a:t>
            </a:r>
            <a:r>
              <a:rPr lang="es-ES" b="1">
                <a:cs typeface="Calibri"/>
              </a:rPr>
              <a:t>PIB PER CÁPITA</a:t>
            </a:r>
            <a:r>
              <a:rPr lang="es-ES">
                <a:cs typeface="Calibri"/>
              </a:rPr>
              <a:t>) que posee cada comunidad de por sí.</a:t>
            </a:r>
          </a:p>
        </p:txBody>
      </p:sp>
    </p:spTree>
    <p:extLst>
      <p:ext uri="{BB962C8B-B14F-4D97-AF65-F5344CB8AC3E}">
        <p14:creationId xmlns:p14="http://schemas.microsoft.com/office/powerpoint/2010/main" val="1181635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C89532E-DCB9-4F97-B3C6-4ED8355438C2}"/>
              </a:ext>
            </a:extLst>
          </p:cNvPr>
          <p:cNvSpPr txBox="1">
            <a:spLocks/>
          </p:cNvSpPr>
          <p:nvPr/>
        </p:nvSpPr>
        <p:spPr>
          <a:xfrm>
            <a:off x="1996858" y="1304578"/>
            <a:ext cx="8187847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s-ES" sz="4500">
                <a:latin typeface="Modern Love Caps"/>
              </a:rPr>
              <a:t>RELACIÓN ENTRE EL PROGRESO DE LAS DISCAPACIDADES Y EL ENTORNO</a:t>
            </a:r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449955C1-C88F-4FD4-88B9-29828BCB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37" y="3196101"/>
            <a:ext cx="4277638" cy="2323826"/>
          </a:xfrm>
          <a:prstGeom prst="rect">
            <a:avLst/>
          </a:prstGeom>
        </p:spPr>
      </p:pic>
      <p:pic>
        <p:nvPicPr>
          <p:cNvPr id="7" name="Imagen 7" descr="Casa con techo de madera&#10;&#10;Descripción generada automáticamente">
            <a:extLst>
              <a:ext uri="{FF2B5EF4-FFF2-40B4-BE49-F238E27FC236}">
                <a16:creationId xmlns:a16="http://schemas.microsoft.com/office/drawing/2014/main" id="{335275B0-4E9E-4877-82DD-BE20990C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18" y="3194522"/>
            <a:ext cx="4298515" cy="2848901"/>
          </a:xfrm>
          <a:prstGeom prst="rect">
            <a:avLst/>
          </a:prstGeom>
        </p:spPr>
      </p:pic>
      <p:pic>
        <p:nvPicPr>
          <p:cNvPr id="9" name="Gráfico 4" descr="Insignia signo de interrogación con relleno sólido">
            <a:extLst>
              <a:ext uri="{FF2B5EF4-FFF2-40B4-BE49-F238E27FC236}">
                <a16:creationId xmlns:a16="http://schemas.microsoft.com/office/drawing/2014/main" id="{63B30AC6-B685-4D1F-A1D8-E4BF51A0A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3595" y="4352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4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C2E2256-0D10-4276-ACBC-BA1A8EC3AC98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NÚMERO DE CENTROS DE SALUD</a:t>
            </a:r>
          </a:p>
        </p:txBody>
      </p:sp>
      <p:pic>
        <p:nvPicPr>
          <p:cNvPr id="4" name="Imagen 5" descr="Tabla&#10;&#10;Descripción generada automáticamente">
            <a:extLst>
              <a:ext uri="{FF2B5EF4-FFF2-40B4-BE49-F238E27FC236}">
                <a16:creationId xmlns:a16="http://schemas.microsoft.com/office/drawing/2014/main" id="{E9CB7094-3BE9-4257-BF9E-6460070D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5" y="1272402"/>
            <a:ext cx="5484778" cy="3256448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3E6A09E4-7609-4B4A-9BDA-5F25FE80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77" y="3284542"/>
            <a:ext cx="5843392" cy="34621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374705D-C19C-4DE8-93FC-0D51DCE65E85}"/>
              </a:ext>
            </a:extLst>
          </p:cNvPr>
          <p:cNvSpPr txBox="1"/>
          <p:nvPr/>
        </p:nvSpPr>
        <p:spPr>
          <a:xfrm>
            <a:off x="6029194" y="1812098"/>
            <a:ext cx="5770323" cy="923330"/>
          </a:xfrm>
          <a:prstGeom prst="rect">
            <a:avLst/>
          </a:prstGeom>
          <a:solidFill>
            <a:srgbClr val="C29BC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Castilla y León es la comunidad autónoma con mayor número de centros de salud esto se debe a su gran número de centro locales en pequeños municipios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2EA0A5-F4F5-4582-8A2F-E7C6DEDF082F}"/>
              </a:ext>
            </a:extLst>
          </p:cNvPr>
          <p:cNvSpPr txBox="1"/>
          <p:nvPr/>
        </p:nvSpPr>
        <p:spPr>
          <a:xfrm>
            <a:off x="243083" y="5055166"/>
            <a:ext cx="5624186" cy="120032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Ceuta y Melilla tienen el menor número de centros de salud esto puede deberse a que el hecho de estar fuera de la península provoca una mayor falta de recursos y ayudas por parte del Estado.</a:t>
            </a:r>
          </a:p>
        </p:txBody>
      </p:sp>
    </p:spTree>
    <p:extLst>
      <p:ext uri="{BB962C8B-B14F-4D97-AF65-F5344CB8AC3E}">
        <p14:creationId xmlns:p14="http://schemas.microsoft.com/office/powerpoint/2010/main" val="555806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568A36C2-5A78-4553-83C9-C174B58B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6" y="1488424"/>
            <a:ext cx="7283884" cy="520682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AF095D9-82BE-46BB-9BE3-C3B7F2AFAB22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LIMITACIONES VIDA COTIDIANA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781214-F091-4520-A8E7-A85CF315C9FE}"/>
              </a:ext>
            </a:extLst>
          </p:cNvPr>
          <p:cNvSpPr txBox="1"/>
          <p:nvPr/>
        </p:nvSpPr>
        <p:spPr>
          <a:xfrm>
            <a:off x="1169337" y="1044879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F6CEB02-2F89-4BCC-A5E1-00B00CCDFF0E}"/>
              </a:ext>
            </a:extLst>
          </p:cNvPr>
          <p:cNvSpPr txBox="1"/>
          <p:nvPr/>
        </p:nvSpPr>
        <p:spPr>
          <a:xfrm>
            <a:off x="4708876" y="1044879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235510-4B85-4D47-BA81-B3A9D1638818}"/>
              </a:ext>
            </a:extLst>
          </p:cNvPr>
          <p:cNvSpPr txBox="1"/>
          <p:nvPr/>
        </p:nvSpPr>
        <p:spPr>
          <a:xfrm>
            <a:off x="8204789" y="1618988"/>
            <a:ext cx="3285192" cy="646331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Mayor media:</a:t>
            </a:r>
          </a:p>
          <a:p>
            <a:pPr algn="ctr"/>
            <a:r>
              <a:rPr lang="es-ES">
                <a:cs typeface="Calibri"/>
              </a:rPr>
              <a:t>Para realizar tareas domésticas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E54F643-F528-48BD-BEB4-C9B5548EB5EF}"/>
              </a:ext>
            </a:extLst>
          </p:cNvPr>
          <p:cNvCxnSpPr/>
          <p:nvPr/>
        </p:nvCxnSpPr>
        <p:spPr>
          <a:xfrm>
            <a:off x="6484306" y="1854896"/>
            <a:ext cx="1624209" cy="18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412996-532E-4E00-A6F2-085D1DEAF144}"/>
              </a:ext>
            </a:extLst>
          </p:cNvPr>
          <p:cNvSpPr txBox="1"/>
          <p:nvPr/>
        </p:nvSpPr>
        <p:spPr>
          <a:xfrm>
            <a:off x="8204788" y="5355919"/>
            <a:ext cx="328519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Ninguna comunidad parece presentar más tendencia de limitaciones en la vida cotidiana.</a:t>
            </a:r>
          </a:p>
        </p:txBody>
      </p:sp>
    </p:spTree>
    <p:extLst>
      <p:ext uri="{BB962C8B-B14F-4D97-AF65-F5344CB8AC3E}">
        <p14:creationId xmlns:p14="http://schemas.microsoft.com/office/powerpoint/2010/main" val="294125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DAAD4B4B-D006-454A-AE03-7FC13FAA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988"/>
            <a:ext cx="10515600" cy="1148111"/>
          </a:xfrm>
        </p:spPr>
        <p:txBody>
          <a:bodyPr/>
          <a:lstStyle/>
          <a:p>
            <a:pPr algn="ctr"/>
            <a:r>
              <a:rPr lang="es-ES">
                <a:latin typeface="Modern Love Caps"/>
              </a:rPr>
              <a:t>OBJETIVOS</a:t>
            </a:r>
            <a:endParaRPr lang="es-E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4C83724-AE22-44C1-ADA5-5BAB28CB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37" y="1255957"/>
            <a:ext cx="10913541" cy="51088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s-ES" sz="2000">
                <a:ea typeface="+mn-lt"/>
                <a:cs typeface="+mn-lt"/>
              </a:rPr>
              <a:t>Conocer cuáles son las </a:t>
            </a:r>
            <a:r>
              <a:rPr lang="es-ES" sz="2000" b="1">
                <a:ea typeface="+mn-lt"/>
                <a:cs typeface="+mn-lt"/>
              </a:rPr>
              <a:t>causas</a:t>
            </a:r>
            <a:r>
              <a:rPr lang="es-ES" sz="2000">
                <a:ea typeface="+mn-lt"/>
                <a:cs typeface="+mn-lt"/>
              </a:rPr>
              <a:t> más comunes de que aparezca una discapacidad.</a:t>
            </a:r>
            <a:endParaRPr lang="es-ES">
              <a:ea typeface="+mn-lt"/>
              <a:cs typeface="+mn-lt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  <a:p>
            <a:pPr>
              <a:buNone/>
            </a:pPr>
            <a:r>
              <a:rPr lang="es-ES" sz="2000">
                <a:ea typeface="+mn-lt"/>
                <a:cs typeface="+mn-lt"/>
              </a:rPr>
              <a:t>Analizar qué causas están relacionadas con el </a:t>
            </a:r>
            <a:r>
              <a:rPr lang="es-ES" sz="2000" b="1">
                <a:ea typeface="+mn-lt"/>
                <a:cs typeface="+mn-lt"/>
              </a:rPr>
              <a:t>entorno</a:t>
            </a:r>
            <a:r>
              <a:rPr lang="es-ES" sz="2000">
                <a:ea typeface="+mn-lt"/>
                <a:cs typeface="+mn-lt"/>
              </a:rPr>
              <a:t> en el que habita el discapacitado.</a:t>
            </a:r>
            <a:endParaRPr lang="es-ES">
              <a:ea typeface="+mn-lt"/>
              <a:cs typeface="+mn-lt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  <a:p>
            <a:pPr>
              <a:buNone/>
            </a:pPr>
            <a:r>
              <a:rPr lang="es-ES" sz="2000">
                <a:ea typeface="+mn-lt"/>
                <a:cs typeface="+mn-lt"/>
              </a:rPr>
              <a:t>Estudiar el efecto que tiene la </a:t>
            </a:r>
            <a:r>
              <a:rPr lang="es-ES" sz="2000" b="1">
                <a:ea typeface="+mn-lt"/>
                <a:cs typeface="+mn-lt"/>
              </a:rPr>
              <a:t>contaminación</a:t>
            </a:r>
            <a:r>
              <a:rPr lang="es-ES" sz="2000">
                <a:ea typeface="+mn-lt"/>
                <a:cs typeface="+mn-lt"/>
              </a:rPr>
              <a:t> en la aparición de ciertas minusvalías.</a:t>
            </a:r>
            <a:endParaRPr lang="es-ES">
              <a:ea typeface="+mn-lt"/>
              <a:cs typeface="+mn-lt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  <a:p>
            <a:pPr>
              <a:buNone/>
            </a:pPr>
            <a:r>
              <a:rPr lang="es-ES" sz="2000">
                <a:cs typeface="Calibri"/>
              </a:rPr>
              <a:t>Analizar el efecto que tiene la </a:t>
            </a:r>
            <a:r>
              <a:rPr lang="es-ES" sz="2000" b="1">
                <a:cs typeface="Calibri"/>
              </a:rPr>
              <a:t>densidad demográfica</a:t>
            </a:r>
            <a:r>
              <a:rPr lang="es-ES" sz="2000">
                <a:cs typeface="Calibri"/>
              </a:rPr>
              <a:t> y el ajetreo del medio urbano en la aparición de ciertas minusvalías.</a:t>
            </a:r>
            <a:endParaRPr lang="es-ES">
              <a:cs typeface="Calibri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  <a:p>
            <a:pPr>
              <a:buNone/>
            </a:pPr>
            <a:r>
              <a:rPr lang="es-ES" sz="2000">
                <a:ea typeface="+mn-lt"/>
                <a:cs typeface="+mn-lt"/>
              </a:rPr>
              <a:t>Comparar </a:t>
            </a:r>
            <a:r>
              <a:rPr lang="es-ES" sz="2000" b="1">
                <a:ea typeface="+mn-lt"/>
                <a:cs typeface="+mn-lt"/>
              </a:rPr>
              <a:t>las características del medio rural y el medio urbano</a:t>
            </a:r>
            <a:r>
              <a:rPr lang="es-ES" sz="2000">
                <a:ea typeface="+mn-lt"/>
                <a:cs typeface="+mn-lt"/>
              </a:rPr>
              <a:t>, y determinar qué ámbito es mejor para prevenir la aparición de minusvalías.</a:t>
            </a:r>
            <a:endParaRPr lang="es-ES">
              <a:cs typeface="Calibri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  <a:p>
            <a:pPr>
              <a:buNone/>
            </a:pPr>
            <a:r>
              <a:rPr lang="es-ES" sz="2000">
                <a:ea typeface="+mn-lt"/>
                <a:cs typeface="+mn-lt"/>
              </a:rPr>
              <a:t>Analizar el nivel de </a:t>
            </a:r>
            <a:r>
              <a:rPr lang="es-ES" sz="2000" b="1">
                <a:ea typeface="+mn-lt"/>
                <a:cs typeface="+mn-lt"/>
              </a:rPr>
              <a:t>satisfacción</a:t>
            </a:r>
            <a:r>
              <a:rPr lang="es-ES" sz="2000">
                <a:ea typeface="+mn-lt"/>
                <a:cs typeface="+mn-lt"/>
              </a:rPr>
              <a:t> de la sociedad con el entorno en que vive.</a:t>
            </a:r>
            <a:endParaRPr lang="es-ES">
              <a:ea typeface="+mn-lt"/>
              <a:cs typeface="+mn-lt"/>
            </a:endParaRPr>
          </a:p>
          <a:p>
            <a:pPr>
              <a:buNone/>
            </a:pPr>
            <a:endParaRPr lang="es-ES" sz="2000">
              <a:ea typeface="+mn-lt"/>
              <a:cs typeface="+mn-lt"/>
            </a:endParaRPr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96FD844A-0CCF-49DF-9568-A587A2D8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5" y="1253647"/>
            <a:ext cx="415448" cy="4050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EC2354-6D7C-4383-BFC6-4732F51C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5" y="2005209"/>
            <a:ext cx="415448" cy="40500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51E816-B83A-4EE8-A691-A10356CA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4" y="2777646"/>
            <a:ext cx="415448" cy="40500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DBEE3DF-B050-4813-AB61-A8331340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3" y="3612714"/>
            <a:ext cx="415448" cy="40500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5A6E85E-C171-4824-B583-293C2BE1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3" y="4687865"/>
            <a:ext cx="415448" cy="4050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65F9D23-35E6-4982-97DA-970C7C12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3" y="5752577"/>
            <a:ext cx="415448" cy="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4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FEB7E969-1B68-409A-A8FE-D193D98F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13" y="61640"/>
            <a:ext cx="4820432" cy="3310940"/>
          </a:xfrm>
          <a:prstGeom prst="rect">
            <a:avLst/>
          </a:prstGeo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8A4906A6-EFE9-42E9-A000-8B526850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23" y="64993"/>
            <a:ext cx="4569912" cy="3304234"/>
          </a:xfrm>
          <a:prstGeom prst="rect">
            <a:avLst/>
          </a:prstGeom>
        </p:spPr>
      </p:pic>
      <p:pic>
        <p:nvPicPr>
          <p:cNvPr id="6" name="Imagen 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7F486119-0319-40FB-A746-2097266B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12" y="3427835"/>
            <a:ext cx="4820432" cy="3373918"/>
          </a:xfrm>
          <a:prstGeom prst="rect">
            <a:avLst/>
          </a:prstGeom>
        </p:spPr>
      </p:pic>
      <p:pic>
        <p:nvPicPr>
          <p:cNvPr id="7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890862F7-A30D-43A7-A94D-F6FAB28BE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523" y="3426113"/>
            <a:ext cx="4569912" cy="32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6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9E0ECF-B5E5-4115-B166-2DE05B256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38" y="1434856"/>
            <a:ext cx="7701339" cy="5191491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D3F2917-CC0C-40FA-B4A9-88F0CF1B76E5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LIMITACIONES ACTIVIDADES BÁSICAS</a:t>
            </a:r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E7D43F-2127-4E9C-A008-9E36D20A508F}"/>
              </a:ext>
            </a:extLst>
          </p:cNvPr>
          <p:cNvSpPr txBox="1"/>
          <p:nvPr/>
        </p:nvSpPr>
        <p:spPr>
          <a:xfrm>
            <a:off x="1169337" y="1044879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4E5584-C49D-4B93-A6B8-C8DE6D68DB10}"/>
              </a:ext>
            </a:extLst>
          </p:cNvPr>
          <p:cNvSpPr txBox="1"/>
          <p:nvPr/>
        </p:nvSpPr>
        <p:spPr>
          <a:xfrm>
            <a:off x="4708876" y="1044879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E810FF-1651-4D37-83BC-C650FA2D8120}"/>
              </a:ext>
            </a:extLst>
          </p:cNvPr>
          <p:cNvSpPr txBox="1"/>
          <p:nvPr/>
        </p:nvSpPr>
        <p:spPr>
          <a:xfrm>
            <a:off x="8409943" y="1472450"/>
            <a:ext cx="3285192" cy="646331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Mayor media:</a:t>
            </a:r>
          </a:p>
          <a:p>
            <a:pPr algn="ctr"/>
            <a:r>
              <a:rPr lang="es-ES">
                <a:cs typeface="Calibri"/>
              </a:rPr>
              <a:t>Para ver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935555A-32DB-4D28-B62C-C0006361891F}"/>
              </a:ext>
            </a:extLst>
          </p:cNvPr>
          <p:cNvCxnSpPr/>
          <p:nvPr/>
        </p:nvCxnSpPr>
        <p:spPr>
          <a:xfrm flipV="1">
            <a:off x="2913185" y="1932354"/>
            <a:ext cx="543755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AFD7FB-67ED-4C75-A458-C790A76B4897}"/>
              </a:ext>
            </a:extLst>
          </p:cNvPr>
          <p:cNvSpPr txBox="1"/>
          <p:nvPr/>
        </p:nvSpPr>
        <p:spPr>
          <a:xfrm rot="20760000">
            <a:off x="999985" y="3702480"/>
            <a:ext cx="10033317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¿Existe relación entre las discapacidades de la visión y la dificultad para ver?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324F188-0BF0-4E1C-9229-F04CA6ACA185}"/>
              </a:ext>
            </a:extLst>
          </p:cNvPr>
          <p:cNvSpPr txBox="1"/>
          <p:nvPr/>
        </p:nvSpPr>
        <p:spPr>
          <a:xfrm>
            <a:off x="8309438" y="5662778"/>
            <a:ext cx="3674355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i="1">
                <a:cs typeface="Calibri"/>
              </a:rPr>
              <a:t>Presentaremos solo las características más significativas</a:t>
            </a:r>
          </a:p>
        </p:txBody>
      </p:sp>
    </p:spTree>
    <p:extLst>
      <p:ext uri="{BB962C8B-B14F-4D97-AF65-F5344CB8AC3E}">
        <p14:creationId xmlns:p14="http://schemas.microsoft.com/office/powerpoint/2010/main" val="127380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6FA9D9EA-6FBC-4610-8903-DA6E9874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858091"/>
            <a:ext cx="10392507" cy="4829202"/>
          </a:xfrm>
          <a:prstGeom prst="rect">
            <a:avLst/>
          </a:prstGeom>
        </p:spPr>
      </p:pic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BE79EE1-A29F-41A2-9942-925820447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" y="1372432"/>
            <a:ext cx="10959122" cy="3419521"/>
          </a:xfrm>
          <a:prstGeom prst="rect">
            <a:avLst/>
          </a:prstGeom>
        </p:spPr>
      </p:pic>
      <p:pic>
        <p:nvPicPr>
          <p:cNvPr id="6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2CAFCCD-37E7-41D7-9556-73A9E096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70" y="224450"/>
            <a:ext cx="9083430" cy="64970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D15D36-E5A7-4AE5-9AC6-30D4DF96D7A5}"/>
              </a:ext>
            </a:extLst>
          </p:cNvPr>
          <p:cNvSpPr txBox="1"/>
          <p:nvPr/>
        </p:nvSpPr>
        <p:spPr>
          <a:xfrm>
            <a:off x="902293" y="3243326"/>
            <a:ext cx="1003331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No existe relación</a:t>
            </a:r>
            <a:r>
              <a:rPr lang="es-ES">
                <a:solidFill>
                  <a:srgbClr val="FFFFFF"/>
                </a:solidFill>
                <a:cs typeface="Calibri"/>
              </a:rPr>
              <a:t> entre las discapacidades de la visión y la dificultad para ver, estas limitaciones serán </a:t>
            </a:r>
            <a:r>
              <a:rPr lang="es-ES" b="1">
                <a:solidFill>
                  <a:srgbClr val="FFFFFF"/>
                </a:solidFill>
                <a:cs typeface="Calibri"/>
              </a:rPr>
              <a:t>efectos colaterales</a:t>
            </a:r>
            <a:r>
              <a:rPr lang="es-ES">
                <a:solidFill>
                  <a:srgbClr val="FFFFFF"/>
                </a:solidFill>
                <a:cs typeface="Calibri"/>
              </a:rPr>
              <a:t> de discapacidades originadas por otras causas.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3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DDD3B979-B940-48DC-B324-1449677B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6" y="985964"/>
            <a:ext cx="7452772" cy="495071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8031903-7C24-4AE8-8E66-FDA761AAE9CC}"/>
              </a:ext>
            </a:extLst>
          </p:cNvPr>
          <p:cNvSpPr txBox="1"/>
          <p:nvPr/>
        </p:nvSpPr>
        <p:spPr>
          <a:xfrm>
            <a:off x="8409943" y="1472450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Máximo: Asturias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01A0B6-D90E-49AC-924D-4E1AC07BBC4E}"/>
              </a:ext>
            </a:extLst>
          </p:cNvPr>
          <p:cNvSpPr txBox="1"/>
          <p:nvPr/>
        </p:nvSpPr>
        <p:spPr>
          <a:xfrm>
            <a:off x="8409943" y="2654526"/>
            <a:ext cx="3285192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Mínimo: Navarra</a:t>
            </a:r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071CB20-2412-4639-A507-032B9D186737}"/>
              </a:ext>
            </a:extLst>
          </p:cNvPr>
          <p:cNvSpPr/>
          <p:nvPr/>
        </p:nvSpPr>
        <p:spPr>
          <a:xfrm>
            <a:off x="1710097" y="4671512"/>
            <a:ext cx="918575" cy="9185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10" descr="Texto&#10;&#10;Descripción generada automáticamente">
            <a:extLst>
              <a:ext uri="{FF2B5EF4-FFF2-40B4-BE49-F238E27FC236}">
                <a16:creationId xmlns:a16="http://schemas.microsoft.com/office/drawing/2014/main" id="{082FC9E2-AD2A-4C41-AD2D-BD9CE71B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77" y="371535"/>
            <a:ext cx="9532815" cy="618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7F519BE-703A-4925-83BF-40BE0F7D9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142" y="218119"/>
            <a:ext cx="9207716" cy="642857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C09CB1-F1CC-434F-85F7-DBE1A8544BC4}"/>
              </a:ext>
            </a:extLst>
          </p:cNvPr>
          <p:cNvSpPr txBox="1"/>
          <p:nvPr/>
        </p:nvSpPr>
        <p:spPr>
          <a:xfrm rot="20760000">
            <a:off x="905678" y="3650485"/>
            <a:ext cx="10463163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¿Existe relación entre las limitaciones en las tareas domésticas y la dificultad para utilizar manos y dedos?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3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D8A44CE8-E4B0-439E-949C-AFFC41EF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888453"/>
            <a:ext cx="11310815" cy="5256940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57059E69-E49D-41D6-9B40-A625D3E6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6" y="1544319"/>
            <a:ext cx="11523062" cy="3551493"/>
          </a:xfrm>
          <a:prstGeom prst="rect">
            <a:avLst/>
          </a:prstGeom>
        </p:spPr>
      </p:pic>
      <p:pic>
        <p:nvPicPr>
          <p:cNvPr id="6" name="Imagen 6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2CE04FE3-AA18-4FC7-808D-E49D620C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237" y="135862"/>
            <a:ext cx="9799527" cy="6461016"/>
          </a:xfrm>
          <a:prstGeom prst="rect">
            <a:avLst/>
          </a:prstGeom>
        </p:spPr>
      </p:pic>
      <p:sp>
        <p:nvSpPr>
          <p:cNvPr id="9" name="CuadroTexto 1">
            <a:extLst>
              <a:ext uri="{FF2B5EF4-FFF2-40B4-BE49-F238E27FC236}">
                <a16:creationId xmlns:a16="http://schemas.microsoft.com/office/drawing/2014/main" id="{7ACD9BF0-5C2C-4F19-A882-3BB6DEE4D090}"/>
              </a:ext>
            </a:extLst>
          </p:cNvPr>
          <p:cNvSpPr txBox="1"/>
          <p:nvPr/>
        </p:nvSpPr>
        <p:spPr>
          <a:xfrm>
            <a:off x="1136754" y="2500864"/>
            <a:ext cx="1003331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Existe relación </a:t>
            </a:r>
            <a:r>
              <a:rPr lang="es-ES">
                <a:solidFill>
                  <a:srgbClr val="FFFFFF"/>
                </a:solidFill>
                <a:cs typeface="Calibri"/>
              </a:rPr>
              <a:t>entre la dificultad para mover manos y dedos y las limitaciones a la hora de realizar tareas domésticas porque son labores manuales.</a:t>
            </a:r>
          </a:p>
        </p:txBody>
      </p:sp>
    </p:spTree>
    <p:extLst>
      <p:ext uri="{BB962C8B-B14F-4D97-AF65-F5344CB8AC3E}">
        <p14:creationId xmlns:p14="http://schemas.microsoft.com/office/powerpoint/2010/main" val="9226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2F7818C-2173-47D5-8C76-48FD752936E1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CUIDADORES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C4C8BCF5-04E4-4F3F-B5F3-5CC8D844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6" y="967591"/>
            <a:ext cx="3769370" cy="541308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265EB0B-9976-46B5-ADAC-1CD708727430}"/>
              </a:ext>
            </a:extLst>
          </p:cNvPr>
          <p:cNvSpPr txBox="1"/>
          <p:nvPr/>
        </p:nvSpPr>
        <p:spPr>
          <a:xfrm>
            <a:off x="8450319" y="2737381"/>
            <a:ext cx="3153813" cy="923330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Media: 34.28</a:t>
            </a:r>
          </a:p>
          <a:p>
            <a:pPr algn="ctr"/>
            <a:r>
              <a:rPr lang="es-ES">
                <a:ea typeface="+mn-lt"/>
                <a:cs typeface="+mn-lt"/>
              </a:rPr>
              <a:t>Máximo: Andalucía</a:t>
            </a:r>
          </a:p>
          <a:p>
            <a:pPr algn="ctr"/>
            <a:r>
              <a:rPr lang="es-ES">
                <a:ea typeface="+mn-lt"/>
                <a:cs typeface="+mn-lt"/>
              </a:rPr>
              <a:t>Mínimo: NA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9A8045-2A63-402A-862E-32675262C126}"/>
              </a:ext>
            </a:extLst>
          </p:cNvPr>
          <p:cNvSpPr txBox="1"/>
          <p:nvPr/>
        </p:nvSpPr>
        <p:spPr>
          <a:xfrm>
            <a:off x="8453822" y="1602264"/>
            <a:ext cx="3153813" cy="9233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Media: 128.01</a:t>
            </a:r>
            <a:endParaRPr lang="es-ES">
              <a:cs typeface="Calibri"/>
            </a:endParaRPr>
          </a:p>
          <a:p>
            <a:pPr algn="ctr"/>
            <a:r>
              <a:rPr lang="es-ES">
                <a:cs typeface="Calibri"/>
              </a:rPr>
              <a:t>Máximo: Andalucía</a:t>
            </a:r>
          </a:p>
          <a:p>
            <a:pPr algn="ctr"/>
            <a:r>
              <a:rPr lang="es-ES">
                <a:cs typeface="Calibri"/>
              </a:rPr>
              <a:t>Mínimo: Melilla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C61EE4-F99C-4826-99B7-C44CB46407B9}"/>
              </a:ext>
            </a:extLst>
          </p:cNvPr>
          <p:cNvSpPr txBox="1"/>
          <p:nvPr/>
        </p:nvSpPr>
        <p:spPr>
          <a:xfrm>
            <a:off x="8450318" y="3858484"/>
            <a:ext cx="3153813" cy="92333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Media: 46.48</a:t>
            </a:r>
          </a:p>
          <a:p>
            <a:pPr algn="ctr"/>
            <a:r>
              <a:rPr lang="es-ES">
                <a:ea typeface="+mn-lt"/>
                <a:cs typeface="+mn-lt"/>
              </a:rPr>
              <a:t>Máximo: Andalucía</a:t>
            </a:r>
          </a:p>
          <a:p>
            <a:pPr algn="ctr"/>
            <a:r>
              <a:rPr lang="es-ES">
                <a:ea typeface="+mn-lt"/>
                <a:cs typeface="+mn-lt"/>
              </a:rPr>
              <a:t>Mínimo: NA</a:t>
            </a:r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DFCCF82-0575-492A-BAD3-7CB65D4071F3}"/>
              </a:ext>
            </a:extLst>
          </p:cNvPr>
          <p:cNvSpPr txBox="1"/>
          <p:nvPr/>
        </p:nvSpPr>
        <p:spPr>
          <a:xfrm>
            <a:off x="2875965" y="461757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BE8723-CA3F-4A8D-BE7B-D51BF20942E4}"/>
              </a:ext>
            </a:extLst>
          </p:cNvPr>
          <p:cNvSpPr txBox="1"/>
          <p:nvPr/>
        </p:nvSpPr>
        <p:spPr>
          <a:xfrm>
            <a:off x="1159276" y="470516"/>
            <a:ext cx="120639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err="1">
                <a:solidFill>
                  <a:srgbClr val="FFFFFF"/>
                </a:solidFill>
              </a:rPr>
              <a:t>character</a:t>
            </a:r>
            <a:endParaRPr lang="es-ES" b="1" err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A9A183-F0C3-44C4-9841-7BB6BF880024}"/>
              </a:ext>
            </a:extLst>
          </p:cNvPr>
          <p:cNvSpPr txBox="1"/>
          <p:nvPr/>
        </p:nvSpPr>
        <p:spPr>
          <a:xfrm>
            <a:off x="5682306" y="5478539"/>
            <a:ext cx="53522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ea typeface="+mn-lt"/>
                <a:cs typeface="+mn-lt"/>
              </a:rPr>
              <a:t>La </a:t>
            </a:r>
            <a:r>
              <a:rPr lang="es-ES" b="1">
                <a:ea typeface="+mn-lt"/>
                <a:cs typeface="+mn-lt"/>
              </a:rPr>
              <a:t>mayoría</a:t>
            </a:r>
            <a:r>
              <a:rPr lang="es-ES">
                <a:ea typeface="+mn-lt"/>
                <a:cs typeface="+mn-lt"/>
              </a:rPr>
              <a:t> de las personas discapacitadas viven en el </a:t>
            </a:r>
            <a:r>
              <a:rPr lang="es-ES" b="1">
                <a:ea typeface="+mn-lt"/>
                <a:cs typeface="+mn-lt"/>
              </a:rPr>
              <a:t>hogar de la persona quien los cuida</a:t>
            </a:r>
            <a:r>
              <a:rPr lang="es-ES">
                <a:ea typeface="+mn-lt"/>
                <a:cs typeface="+mn-lt"/>
              </a:rPr>
              <a:t>.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C2DBBC-60F4-47D7-BBD0-59C27E1212BE}"/>
              </a:ext>
            </a:extLst>
          </p:cNvPr>
          <p:cNvSpPr txBox="1"/>
          <p:nvPr/>
        </p:nvSpPr>
        <p:spPr>
          <a:xfrm>
            <a:off x="4838262" y="1799021"/>
            <a:ext cx="24103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HOGAR DE LA PERSOAN QUIEN LOS CUIDA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D6A0A14-C064-4137-B2DB-3FEF8F6D0708}"/>
              </a:ext>
            </a:extLst>
          </p:cNvPr>
          <p:cNvSpPr txBox="1"/>
          <p:nvPr/>
        </p:nvSpPr>
        <p:spPr>
          <a:xfrm>
            <a:off x="5267433" y="2955159"/>
            <a:ext cx="1552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OTRO HOGAR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74CE91-6A1A-482C-B232-CF77D93A849E}"/>
              </a:ext>
            </a:extLst>
          </p:cNvPr>
          <p:cNvSpPr txBox="1"/>
          <p:nvPr/>
        </p:nvSpPr>
        <p:spPr>
          <a:xfrm>
            <a:off x="5355019" y="4128814"/>
            <a:ext cx="1368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NO CONSTA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F89F164-91FC-4F0F-8D4D-9F23E6E85BA2}"/>
              </a:ext>
            </a:extLst>
          </p:cNvPr>
          <p:cNvSpPr/>
          <p:nvPr/>
        </p:nvSpPr>
        <p:spPr>
          <a:xfrm>
            <a:off x="7451579" y="1922158"/>
            <a:ext cx="744483" cy="2715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C7D9EAF-A2F5-4CDA-972A-660289DB0995}"/>
              </a:ext>
            </a:extLst>
          </p:cNvPr>
          <p:cNvSpPr/>
          <p:nvPr/>
        </p:nvSpPr>
        <p:spPr>
          <a:xfrm>
            <a:off x="7425302" y="3060778"/>
            <a:ext cx="744483" cy="2715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2DDF5DA5-9415-4665-A077-98A4C7AED2D5}"/>
              </a:ext>
            </a:extLst>
          </p:cNvPr>
          <p:cNvSpPr/>
          <p:nvPr/>
        </p:nvSpPr>
        <p:spPr>
          <a:xfrm>
            <a:off x="7451578" y="4181881"/>
            <a:ext cx="744483" cy="2715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963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461D1B87-FCD7-4BCC-8BB9-179D9D71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2" y="143419"/>
            <a:ext cx="5325035" cy="3734400"/>
          </a:xfrm>
          <a:prstGeom prst="rect">
            <a:avLst/>
          </a:prstGeom>
        </p:spPr>
      </p:pic>
      <p:pic>
        <p:nvPicPr>
          <p:cNvPr id="5" name="Imagen 5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78E35661-F891-48C8-918B-C4DB6ADC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8" y="143869"/>
            <a:ext cx="5289176" cy="3737412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B497A5FB-E116-4CD4-AC48-07D674C2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41" y="3955804"/>
            <a:ext cx="3980329" cy="28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3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BFBB3D6-2D26-4449-B7E0-8FB8767ADF66}"/>
              </a:ext>
            </a:extLst>
          </p:cNvPr>
          <p:cNvSpPr txBox="1">
            <a:spLocks/>
          </p:cNvSpPr>
          <p:nvPr/>
        </p:nvSpPr>
        <p:spPr>
          <a:xfrm>
            <a:off x="911268" y="1146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>
              <a:latin typeface="Modern Love Cap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3111549-13C6-4EF3-89EE-A6DD93B583E5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necesidades no satisfechas de cuidados médicos</a:t>
            </a:r>
          </a:p>
        </p:txBody>
      </p:sp>
      <p:pic>
        <p:nvPicPr>
          <p:cNvPr id="16" name="Imagen 16" descr="Tabla&#10;&#10;Descripción generada automáticamente">
            <a:extLst>
              <a:ext uri="{FF2B5EF4-FFF2-40B4-BE49-F238E27FC236}">
                <a16:creationId xmlns:a16="http://schemas.microsoft.com/office/drawing/2014/main" id="{FF60C409-2271-4C86-B29A-3825FA10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50" y="1381369"/>
            <a:ext cx="3352763" cy="5287107"/>
          </a:xfrm>
          <a:prstGeom prst="rect">
            <a:avLst/>
          </a:prstGeom>
        </p:spPr>
      </p:pic>
      <p:pic>
        <p:nvPicPr>
          <p:cNvPr id="3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CBAD2BAC-EB1C-4548-AD7F-033D7F18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191" y="1377184"/>
            <a:ext cx="5410200" cy="33362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C55989-D40F-4154-9861-833AD3812EF3}"/>
              </a:ext>
            </a:extLst>
          </p:cNvPr>
          <p:cNvSpPr txBox="1"/>
          <p:nvPr/>
        </p:nvSpPr>
        <p:spPr>
          <a:xfrm>
            <a:off x="4777038" y="4837196"/>
            <a:ext cx="7004383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La comunidad menos satisfecha es Canarias la razón podría deberse a la distancia respecto de la Península pudiendo tener menos especialistas y facilidades en sus necesidades médicas.</a:t>
            </a:r>
          </a:p>
          <a:p>
            <a:endParaRPr lang="es-ES"/>
          </a:p>
          <a:p>
            <a:r>
              <a:rPr lang="es-ES"/>
              <a:t>Las comunidades autónomas españolas con mayor satisfacción son Aragón, Cantabria, Galicia y las ciudades autónomas, Ceuta y Melilla.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085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609EBD0-FEB2-4746-8195-99315834C0F2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BARRERAS EN LA PARTICIPACIÓN SOCIAL</a:t>
            </a: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9F45B66E-B628-45BD-8D04-D6363169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7" y="1954429"/>
            <a:ext cx="8516814" cy="43266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9C2ED9-0106-4D50-BEEB-507488358CF0}"/>
              </a:ext>
            </a:extLst>
          </p:cNvPr>
          <p:cNvSpPr txBox="1"/>
          <p:nvPr/>
        </p:nvSpPr>
        <p:spPr>
          <a:xfrm>
            <a:off x="964183" y="1504033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2FD3FD3-160C-46F6-BC0D-6CCFB871BCFC}"/>
              </a:ext>
            </a:extLst>
          </p:cNvPr>
          <p:cNvSpPr txBox="1"/>
          <p:nvPr/>
        </p:nvSpPr>
        <p:spPr>
          <a:xfrm>
            <a:off x="5109414" y="1504033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101337-16A7-483E-A693-67B57DE30EF7}"/>
              </a:ext>
            </a:extLst>
          </p:cNvPr>
          <p:cNvSpPr txBox="1"/>
          <p:nvPr/>
        </p:nvSpPr>
        <p:spPr>
          <a:xfrm>
            <a:off x="9450539" y="2749001"/>
            <a:ext cx="2386423" cy="646331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Mayor media:</a:t>
            </a:r>
          </a:p>
          <a:p>
            <a:pPr algn="ctr"/>
            <a:r>
              <a:rPr lang="es-ES">
                <a:ea typeface="+mn-lt"/>
                <a:cs typeface="+mn-lt"/>
              </a:rPr>
              <a:t>71.18%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2F25CF5-894F-43A4-838E-9B47911CFACE}"/>
              </a:ext>
            </a:extLst>
          </p:cNvPr>
          <p:cNvSpPr txBox="1"/>
          <p:nvPr/>
        </p:nvSpPr>
        <p:spPr>
          <a:xfrm>
            <a:off x="9518280" y="3816851"/>
            <a:ext cx="243869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Lo que implica que casi </a:t>
            </a:r>
            <a:r>
              <a:rPr lang="es-ES" b="1">
                <a:cs typeface="Calibri"/>
              </a:rPr>
              <a:t>3 de cada 4 personas</a:t>
            </a:r>
            <a:r>
              <a:rPr lang="es-ES">
                <a:cs typeface="Calibri"/>
              </a:rPr>
              <a:t> discapacitadas en todo el país, sufren de diferentes barreras sociales. </a:t>
            </a:r>
          </a:p>
        </p:txBody>
      </p:sp>
    </p:spTree>
    <p:extLst>
      <p:ext uri="{BB962C8B-B14F-4D97-AF65-F5344CB8AC3E}">
        <p14:creationId xmlns:p14="http://schemas.microsoft.com/office/powerpoint/2010/main" val="197018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FB030A-40EC-4297-A59E-B11A3DD7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926" y="865297"/>
            <a:ext cx="10515600" cy="513421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s-ES">
                <a:cs typeface="Calibri"/>
              </a:rPr>
              <a:t>Estudiar el grado de minusvalía y </a:t>
            </a:r>
            <a:r>
              <a:rPr lang="es-ES" b="1">
                <a:cs typeface="Calibri"/>
              </a:rPr>
              <a:t>autonomía personal</a:t>
            </a:r>
            <a:r>
              <a:rPr lang="es-ES">
                <a:cs typeface="Calibri"/>
              </a:rPr>
              <a:t> de la mayor parte de los discapacitados.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>
                <a:cs typeface="Calibri"/>
              </a:rPr>
              <a:t>Estudiar el nivel de </a:t>
            </a:r>
            <a:r>
              <a:rPr lang="es-ES" b="1">
                <a:cs typeface="Calibri"/>
              </a:rPr>
              <a:t>integración social</a:t>
            </a:r>
            <a:r>
              <a:rPr lang="es-ES">
                <a:cs typeface="Calibri"/>
              </a:rPr>
              <a:t> de los minusválidos en la sociedad actual.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>
                <a:cs typeface="Calibri"/>
              </a:rPr>
              <a:t>Analizar los </a:t>
            </a:r>
            <a:r>
              <a:rPr lang="es-ES" b="1">
                <a:cs typeface="Calibri"/>
              </a:rPr>
              <a:t>medios clínicos disponibles</a:t>
            </a:r>
            <a:r>
              <a:rPr lang="es-ES">
                <a:cs typeface="Calibri"/>
              </a:rPr>
              <a:t> para los discapacitados en los pueblos y en las ciudades.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>
                <a:cs typeface="Calibri"/>
              </a:rPr>
              <a:t>Determinar si la </a:t>
            </a:r>
            <a:r>
              <a:rPr lang="es-ES" b="1">
                <a:cs typeface="Calibri"/>
              </a:rPr>
              <a:t>calidad de vida</a:t>
            </a:r>
            <a:r>
              <a:rPr lang="es-ES">
                <a:cs typeface="Calibri"/>
              </a:rPr>
              <a:t> del medio rural mejora la progresión de una discapacidad.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Analizar los problemas económicos discapacitados y las características de sus cuidadores.</a:t>
            </a: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>
                <a:cs typeface="Calibri"/>
              </a:rPr>
              <a:t>Reflexionar sobre la relación que existe entre la discapacidad y el entorno en el que vive el discapacitado.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5" name="Imagen 13">
            <a:extLst>
              <a:ext uri="{FF2B5EF4-FFF2-40B4-BE49-F238E27FC236}">
                <a16:creationId xmlns:a16="http://schemas.microsoft.com/office/drawing/2014/main" id="{77A8D540-C4A8-4F3E-A74B-27021F69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7" y="731729"/>
            <a:ext cx="415448" cy="405009"/>
          </a:xfrm>
          <a:prstGeom prst="rect">
            <a:avLst/>
          </a:prstGeom>
        </p:spPr>
      </p:pic>
      <p:pic>
        <p:nvPicPr>
          <p:cNvPr id="6" name="Imagen 13">
            <a:extLst>
              <a:ext uri="{FF2B5EF4-FFF2-40B4-BE49-F238E27FC236}">
                <a16:creationId xmlns:a16="http://schemas.microsoft.com/office/drawing/2014/main" id="{4129C935-1E97-4CD6-A64C-E69C5B58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6" y="1717969"/>
            <a:ext cx="415448" cy="405009"/>
          </a:xfrm>
          <a:prstGeom prst="rect">
            <a:avLst/>
          </a:prstGeom>
        </p:spPr>
      </p:pic>
      <p:pic>
        <p:nvPicPr>
          <p:cNvPr id="7" name="Imagen 13">
            <a:extLst>
              <a:ext uri="{FF2B5EF4-FFF2-40B4-BE49-F238E27FC236}">
                <a16:creationId xmlns:a16="http://schemas.microsoft.com/office/drawing/2014/main" id="{F3565435-DDE9-4A54-97A9-67E17FE7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20" y="2498020"/>
            <a:ext cx="415448" cy="405009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D53800BE-0C6A-4191-A96D-7421469D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3426051"/>
            <a:ext cx="415448" cy="405009"/>
          </a:xfrm>
          <a:prstGeom prst="rect">
            <a:avLst/>
          </a:prstGeom>
        </p:spPr>
      </p:pic>
      <p:pic>
        <p:nvPicPr>
          <p:cNvPr id="9" name="Imagen 13">
            <a:extLst>
              <a:ext uri="{FF2B5EF4-FFF2-40B4-BE49-F238E27FC236}">
                <a16:creationId xmlns:a16="http://schemas.microsoft.com/office/drawing/2014/main" id="{5944E23A-FCD0-4DB6-9F1F-4592187A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4261365"/>
            <a:ext cx="415448" cy="405009"/>
          </a:xfrm>
          <a:prstGeom prst="rect">
            <a:avLst/>
          </a:prstGeom>
        </p:spPr>
      </p:pic>
      <p:pic>
        <p:nvPicPr>
          <p:cNvPr id="10" name="Imagen 13">
            <a:extLst>
              <a:ext uri="{FF2B5EF4-FFF2-40B4-BE49-F238E27FC236}">
                <a16:creationId xmlns:a16="http://schemas.microsoft.com/office/drawing/2014/main" id="{49171C25-06B2-4FAE-A673-9A5A44A5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3" y="5021769"/>
            <a:ext cx="415448" cy="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6568EB0-35FC-4CC9-8FE0-0114293F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323975"/>
            <a:ext cx="2852738" cy="1998663"/>
          </a:xfrm>
          <a:prstGeom prst="rect">
            <a:avLst/>
          </a:prstGeo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9451ECB4-B15E-4CD0-A86C-A21EB942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87725"/>
            <a:ext cx="2852738" cy="1965325"/>
          </a:xfrm>
          <a:prstGeom prst="rect">
            <a:avLst/>
          </a:prstGeom>
        </p:spPr>
      </p:pic>
      <p:pic>
        <p:nvPicPr>
          <p:cNvPr id="12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4270DB2E-AC28-48BA-850D-E730BB951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88" y="1323975"/>
            <a:ext cx="2847975" cy="1979613"/>
          </a:xfrm>
          <a:prstGeom prst="rect">
            <a:avLst/>
          </a:prstGeom>
        </p:spPr>
      </p:pic>
      <p:pic>
        <p:nvPicPr>
          <p:cNvPr id="13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675BC7F7-993D-4649-8655-807DEE25D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888" y="3370263"/>
            <a:ext cx="2847975" cy="1982788"/>
          </a:xfrm>
          <a:prstGeom prst="rect">
            <a:avLst/>
          </a:prstGeom>
        </p:spPr>
      </p:pic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BD96B149-5446-4267-915E-96B582BDB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50" y="1323975"/>
            <a:ext cx="1878013" cy="1301750"/>
          </a:xfrm>
          <a:prstGeom prst="rect">
            <a:avLst/>
          </a:prstGeom>
        </p:spPr>
      </p:pic>
      <p:pic>
        <p:nvPicPr>
          <p:cNvPr id="4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3F7EF0B8-9BF4-42ED-9F87-FE38D5D32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950" y="2690813"/>
            <a:ext cx="1878013" cy="1290638"/>
          </a:xfrm>
          <a:prstGeom prst="rect">
            <a:avLst/>
          </a:prstGeom>
        </p:spPr>
      </p:pic>
      <p:pic>
        <p:nvPicPr>
          <p:cNvPr id="11" name="Imagen 11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FFD38FC3-E218-42BE-9E94-B86EA3C18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950" y="4048125"/>
            <a:ext cx="1878013" cy="1304925"/>
          </a:xfrm>
          <a:prstGeom prst="rect">
            <a:avLst/>
          </a:prstGeom>
        </p:spPr>
      </p:pic>
      <p:pic>
        <p:nvPicPr>
          <p:cNvPr id="6" name="Imagen 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820B9E69-B26F-4B98-B375-EA7A3B5CA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638" y="1323975"/>
            <a:ext cx="1889125" cy="1290638"/>
          </a:xfrm>
          <a:prstGeom prst="rect">
            <a:avLst/>
          </a:prstGeom>
        </p:spPr>
      </p:pic>
      <p:pic>
        <p:nvPicPr>
          <p:cNvPr id="10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49302C79-C442-43B7-83CA-D15C38249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638" y="2681288"/>
            <a:ext cx="1889125" cy="1290638"/>
          </a:xfrm>
          <a:prstGeom prst="rect">
            <a:avLst/>
          </a:prstGeom>
        </p:spPr>
      </p:pic>
      <p:pic>
        <p:nvPicPr>
          <p:cNvPr id="8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266C03B-BD48-4DD9-A8D2-DF9F8F9083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7638" y="4037013"/>
            <a:ext cx="1889125" cy="13144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21FC722-8F57-4C37-9583-02F5000D271A}"/>
              </a:ext>
            </a:extLst>
          </p:cNvPr>
          <p:cNvSpPr txBox="1"/>
          <p:nvPr/>
        </p:nvSpPr>
        <p:spPr>
          <a:xfrm>
            <a:off x="2572358" y="5663236"/>
            <a:ext cx="653200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Las diferentes barreras que sufren las personas con discapacidad por lo general son </a:t>
            </a:r>
            <a:r>
              <a:rPr lang="es-ES" b="1">
                <a:cs typeface="Calibri"/>
              </a:rPr>
              <a:t>similares </a:t>
            </a:r>
            <a:r>
              <a:rPr lang="es-ES">
                <a:cs typeface="Calibri"/>
              </a:rPr>
              <a:t>en</a:t>
            </a:r>
            <a:r>
              <a:rPr lang="es-ES" b="1">
                <a:cs typeface="Calibri"/>
              </a:rPr>
              <a:t> todas las comunidades.</a:t>
            </a:r>
          </a:p>
        </p:txBody>
      </p:sp>
    </p:spTree>
    <p:extLst>
      <p:ext uri="{BB962C8B-B14F-4D97-AF65-F5344CB8AC3E}">
        <p14:creationId xmlns:p14="http://schemas.microsoft.com/office/powerpoint/2010/main" val="279021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7069747-8B1F-4851-83BC-DCFEBA5EEA31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FALTA DE AYUDAS</a:t>
            </a:r>
            <a:endParaRPr lang="es-ES"/>
          </a:p>
        </p:txBody>
      </p:sp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EB5CCE88-0310-4B1A-B25C-88A9B805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45" y="1630958"/>
            <a:ext cx="5719481" cy="506715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FFDF2C3-0176-4DA5-BC18-C8BA96906C5C}"/>
              </a:ext>
            </a:extLst>
          </p:cNvPr>
          <p:cNvSpPr txBox="1"/>
          <p:nvPr/>
        </p:nvSpPr>
        <p:spPr>
          <a:xfrm>
            <a:off x="1573783" y="1235092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2AB896-CC64-474B-BAB3-5E91793C6CA6}"/>
              </a:ext>
            </a:extLst>
          </p:cNvPr>
          <p:cNvSpPr txBox="1"/>
          <p:nvPr/>
        </p:nvSpPr>
        <p:spPr>
          <a:xfrm>
            <a:off x="4329485" y="1235092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6DF0A9-2942-45FA-927C-E95E11AC6AB2}"/>
              </a:ext>
            </a:extLst>
          </p:cNvPr>
          <p:cNvSpPr txBox="1"/>
          <p:nvPr/>
        </p:nvSpPr>
        <p:spPr>
          <a:xfrm>
            <a:off x="7325214" y="1633815"/>
            <a:ext cx="3285192" cy="646331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Mayor media:</a:t>
            </a:r>
          </a:p>
          <a:p>
            <a:pPr algn="ctr"/>
            <a:r>
              <a:rPr lang="es-ES">
                <a:cs typeface="Calibri"/>
              </a:rPr>
              <a:t>No señala falta de ayudas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5394A1-03F8-4F03-82EC-061631E85C0D}"/>
              </a:ext>
            </a:extLst>
          </p:cNvPr>
          <p:cNvCxnSpPr/>
          <p:nvPr/>
        </p:nvCxnSpPr>
        <p:spPr>
          <a:xfrm>
            <a:off x="6490447" y="1887071"/>
            <a:ext cx="788894" cy="20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D77942-BA56-41F1-8C10-AC3C23BA7758}"/>
              </a:ext>
            </a:extLst>
          </p:cNvPr>
          <p:cNvSpPr txBox="1"/>
          <p:nvPr/>
        </p:nvSpPr>
        <p:spPr>
          <a:xfrm>
            <a:off x="7321927" y="2561792"/>
            <a:ext cx="337102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Muchas comunidades presentaban bajos índices de necesidades no satisfechas.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053B68-DC9F-4EAF-B212-3CFDFFA87C9E}"/>
              </a:ext>
            </a:extLst>
          </p:cNvPr>
          <p:cNvSpPr txBox="1"/>
          <p:nvPr/>
        </p:nvSpPr>
        <p:spPr>
          <a:xfrm>
            <a:off x="7079880" y="4525062"/>
            <a:ext cx="409716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Existe una </a:t>
            </a:r>
            <a:r>
              <a:rPr lang="es-ES" b="1">
                <a:cs typeface="Calibri"/>
              </a:rPr>
              <a:t>leve tendencia</a:t>
            </a:r>
            <a:r>
              <a:rPr lang="es-ES">
                <a:cs typeface="Calibri"/>
              </a:rPr>
              <a:t> de las zonas rurales a tener </a:t>
            </a:r>
            <a:r>
              <a:rPr lang="es-ES" b="1">
                <a:cs typeface="Calibri"/>
              </a:rPr>
              <a:t>más falta de ayudas</a:t>
            </a:r>
            <a:r>
              <a:rPr lang="es-ES">
                <a:cs typeface="Calibri"/>
              </a:rPr>
              <a:t>.</a:t>
            </a:r>
            <a:endParaRPr lang="es-ES"/>
          </a:p>
        </p:txBody>
      </p:sp>
      <p:pic>
        <p:nvPicPr>
          <p:cNvPr id="14" name="Gráfico 14" descr="Escena suburbana con relleno sólido">
            <a:extLst>
              <a:ext uri="{FF2B5EF4-FFF2-40B4-BE49-F238E27FC236}">
                <a16:creationId xmlns:a16="http://schemas.microsoft.com/office/drawing/2014/main" id="{6577D1FF-EF0D-4E28-BA7A-7F2A900D2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7294" y="4845423"/>
            <a:ext cx="555812" cy="5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85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E5661F2-37DF-42DE-85AE-3BD6B95B1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83" y="43368"/>
            <a:ext cx="4869820" cy="3265749"/>
          </a:xfr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F6735A84-A1AD-4E4D-BDB3-7C34F778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67" y="3374089"/>
            <a:ext cx="4896203" cy="3403677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F38713CF-48FF-487C-966A-465BDD99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647" y="46275"/>
            <a:ext cx="4814047" cy="3260250"/>
          </a:xfrm>
          <a:prstGeom prst="rect">
            <a:avLst/>
          </a:prstGeom>
        </p:spPr>
      </p:pic>
      <p:pic>
        <p:nvPicPr>
          <p:cNvPr id="7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89A2597-C5FF-41F2-992E-1ED7642A9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47" y="3430821"/>
            <a:ext cx="4894729" cy="32774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177E4E-295C-4219-BF76-5CEFE4459BE9}"/>
              </a:ext>
            </a:extLst>
          </p:cNvPr>
          <p:cNvSpPr txBox="1"/>
          <p:nvPr/>
        </p:nvSpPr>
        <p:spPr>
          <a:xfrm>
            <a:off x="1136754" y="2500864"/>
            <a:ext cx="1003331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Falta de ayudas </a:t>
            </a:r>
            <a:r>
              <a:rPr lang="es-ES">
                <a:solidFill>
                  <a:srgbClr val="FFFFFF"/>
                </a:solidFill>
                <a:cs typeface="Calibri"/>
              </a:rPr>
              <a:t>preocupante</a:t>
            </a:r>
            <a:r>
              <a:rPr lang="es-ES" b="1">
                <a:solidFill>
                  <a:srgbClr val="FFFFFF"/>
                </a:solidFill>
                <a:cs typeface="Calibri"/>
              </a:rPr>
              <a:t> en Murcia </a:t>
            </a:r>
            <a:r>
              <a:rPr lang="es-ES">
                <a:solidFill>
                  <a:srgbClr val="FFFFFF"/>
                </a:solidFill>
                <a:cs typeface="Calibri"/>
              </a:rPr>
              <a:t>en todos los aspectos.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C14AB-7FB1-4A6C-81F5-B895FCC380EB}"/>
              </a:ext>
            </a:extLst>
          </p:cNvPr>
          <p:cNvSpPr txBox="1"/>
          <p:nvPr/>
        </p:nvSpPr>
        <p:spPr>
          <a:xfrm>
            <a:off x="1136754" y="3890394"/>
            <a:ext cx="1003331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Navarra, Cantabria, Aragón y Madrid presentan la menor falta de ayudas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36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E83B78D5-E42C-467B-AE31-B848D3DF7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568" y="1637734"/>
            <a:ext cx="5110478" cy="509246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A17A54E-184B-4BC6-B471-F9E1636C8BF6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DISCRIMINACIÓN DISCAPACITADOS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27CFB3-93E1-4988-B835-972E05DCC857}"/>
              </a:ext>
            </a:extLst>
          </p:cNvPr>
          <p:cNvSpPr txBox="1"/>
          <p:nvPr/>
        </p:nvSpPr>
        <p:spPr>
          <a:xfrm>
            <a:off x="1517416" y="1232636"/>
            <a:ext cx="116620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character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50182D-E9E3-4E63-8236-55ABEEB84FEC}"/>
              </a:ext>
            </a:extLst>
          </p:cNvPr>
          <p:cNvSpPr txBox="1"/>
          <p:nvPr/>
        </p:nvSpPr>
        <p:spPr>
          <a:xfrm>
            <a:off x="4013387" y="1232636"/>
            <a:ext cx="9261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FFFFFF"/>
                </a:solidFill>
              </a:rPr>
              <a:t>double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D46E9AEE-D505-4267-8C25-13987EF1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90" y="1502827"/>
            <a:ext cx="5119437" cy="31204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BE1547F-25E7-4B6A-8921-B07010784836}"/>
              </a:ext>
            </a:extLst>
          </p:cNvPr>
          <p:cNvSpPr txBox="1"/>
          <p:nvPr/>
        </p:nvSpPr>
        <p:spPr>
          <a:xfrm>
            <a:off x="6168190" y="4724400"/>
            <a:ext cx="58914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El mínimo corresponde a la comunidad de Galicia esto puede deberse a que es una de las comunidades con mayor satisfacción respecto a las necesidades de cuidados médicos. </a:t>
            </a: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El máximo corresponde a La Rioja.</a:t>
            </a:r>
          </a:p>
        </p:txBody>
      </p:sp>
    </p:spTree>
    <p:extLst>
      <p:ext uri="{BB962C8B-B14F-4D97-AF65-F5344CB8AC3E}">
        <p14:creationId xmlns:p14="http://schemas.microsoft.com/office/powerpoint/2010/main" val="1018103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27A051-4E35-4329-BE30-EE7ACB4FE1FB}"/>
              </a:ext>
            </a:extLst>
          </p:cNvPr>
          <p:cNvSpPr txBox="1">
            <a:spLocks/>
          </p:cNvSpPr>
          <p:nvPr/>
        </p:nvSpPr>
        <p:spPr>
          <a:xfrm>
            <a:off x="1027977" y="5124577"/>
            <a:ext cx="8804444" cy="1004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latin typeface="Modern Love Caps"/>
              </a:rPr>
              <a:t>CONCLUSIONES</a:t>
            </a:r>
          </a:p>
        </p:txBody>
      </p:sp>
      <p:pic>
        <p:nvPicPr>
          <p:cNvPr id="9" name="Imagen 9" descr="Un hombre en bicicleta en la calle&#10;&#10;Descripción generada automáticamente">
            <a:extLst>
              <a:ext uri="{FF2B5EF4-FFF2-40B4-BE49-F238E27FC236}">
                <a16:creationId xmlns:a16="http://schemas.microsoft.com/office/drawing/2014/main" id="{98A4D898-D585-4370-9124-A4CD0CE7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0" r="15603" b="2"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805A8B38-7B07-4E60-90C3-FBE59F8F1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8" r="26626" b="2"/>
          <a:stretch/>
        </p:blipFill>
        <p:spPr>
          <a:xfrm>
            <a:off x="20" y="10"/>
            <a:ext cx="4044282" cy="4706602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E5A8CEC4-6D47-4993-A4FE-FEF27CE4C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61" r="2" b="2"/>
          <a:stretch/>
        </p:blipFill>
        <p:spPr>
          <a:xfrm>
            <a:off x="8118152" y="370899"/>
            <a:ext cx="4073848" cy="5097855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4161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A7DAEB3-9139-40F8-BD0C-5036A0013269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CALIDAD DE VIDA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E160B6-B943-48A2-B980-F39BD766F03D}"/>
              </a:ext>
            </a:extLst>
          </p:cNvPr>
          <p:cNvSpPr txBox="1"/>
          <p:nvPr/>
        </p:nvSpPr>
        <p:spPr>
          <a:xfrm>
            <a:off x="1059574" y="1762883"/>
            <a:ext cx="2386423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Calidad de vida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FAEEB75-520B-43E4-A07A-983D0237F71E}"/>
              </a:ext>
            </a:extLst>
          </p:cNvPr>
          <p:cNvSpPr txBox="1"/>
          <p:nvPr/>
        </p:nvSpPr>
        <p:spPr>
          <a:xfrm>
            <a:off x="5129550" y="1718060"/>
            <a:ext cx="2386423" cy="646331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Satisfacción con el entorno 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B0DFFF-C22D-4910-A9CA-9F8F91F166A4}"/>
              </a:ext>
            </a:extLst>
          </p:cNvPr>
          <p:cNvSpPr txBox="1"/>
          <p:nvPr/>
        </p:nvSpPr>
        <p:spPr>
          <a:xfrm>
            <a:off x="9091950" y="1718060"/>
            <a:ext cx="2386423" cy="369332"/>
          </a:xfrm>
          <a:prstGeom prst="rect">
            <a:avLst/>
          </a:prstGeom>
          <a:solidFill>
            <a:srgbClr val="C29BCC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Tasa de supervivencia </a:t>
            </a:r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CF2612-6360-47F5-A3F2-2268C32E17C3}"/>
              </a:ext>
            </a:extLst>
          </p:cNvPr>
          <p:cNvSpPr txBox="1"/>
          <p:nvPr/>
        </p:nvSpPr>
        <p:spPr>
          <a:xfrm>
            <a:off x="5129550" y="3735118"/>
            <a:ext cx="23864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NORTE DE ESPAÑA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F122FE-F256-49FA-9EE4-DE67FE29C007}"/>
              </a:ext>
            </a:extLst>
          </p:cNvPr>
          <p:cNvCxnSpPr/>
          <p:nvPr/>
        </p:nvCxnSpPr>
        <p:spPr>
          <a:xfrm>
            <a:off x="2268070" y="2173940"/>
            <a:ext cx="3361764" cy="151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F7A8E71-2DAB-48D2-ADE6-CDA0EAD7FC3A}"/>
              </a:ext>
            </a:extLst>
          </p:cNvPr>
          <p:cNvCxnSpPr>
            <a:cxnSpLocks/>
          </p:cNvCxnSpPr>
          <p:nvPr/>
        </p:nvCxnSpPr>
        <p:spPr>
          <a:xfrm flipH="1">
            <a:off x="6329081" y="2407022"/>
            <a:ext cx="8965" cy="127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A7B58AA-061A-43AC-BEA4-A91CADB8D604}"/>
              </a:ext>
            </a:extLst>
          </p:cNvPr>
          <p:cNvCxnSpPr>
            <a:cxnSpLocks/>
          </p:cNvCxnSpPr>
          <p:nvPr/>
        </p:nvCxnSpPr>
        <p:spPr>
          <a:xfrm flipH="1">
            <a:off x="7001435" y="2129117"/>
            <a:ext cx="3236258" cy="155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n 17" descr="Mapa&#10;&#10;Descripción generada automáticamente">
            <a:extLst>
              <a:ext uri="{FF2B5EF4-FFF2-40B4-BE49-F238E27FC236}">
                <a16:creationId xmlns:a16="http://schemas.microsoft.com/office/drawing/2014/main" id="{BD5569C9-A243-4982-99C4-92D54399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4232902"/>
            <a:ext cx="3227294" cy="109953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0111A2A-41DA-4B5F-9E90-7671C1BE8866}"/>
              </a:ext>
            </a:extLst>
          </p:cNvPr>
          <p:cNvSpPr txBox="1"/>
          <p:nvPr/>
        </p:nvSpPr>
        <p:spPr>
          <a:xfrm>
            <a:off x="5192303" y="5483235"/>
            <a:ext cx="238642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MAYOR NIVEL ADQUISITIVO</a:t>
            </a:r>
            <a:endParaRPr lang="es-E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D3E25C9-A344-4D98-8A06-1DBBFB8053C8}"/>
              </a:ext>
            </a:extLst>
          </p:cNvPr>
          <p:cNvCxnSpPr>
            <a:cxnSpLocks/>
          </p:cNvCxnSpPr>
          <p:nvPr/>
        </p:nvCxnSpPr>
        <p:spPr>
          <a:xfrm flipH="1">
            <a:off x="6329081" y="4155139"/>
            <a:ext cx="8965" cy="127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20">
            <a:extLst>
              <a:ext uri="{FF2B5EF4-FFF2-40B4-BE49-F238E27FC236}">
                <a16:creationId xmlns:a16="http://schemas.microsoft.com/office/drawing/2014/main" id="{821A766B-AC65-4F2E-8834-CBAF9CC7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861" y="3654238"/>
            <a:ext cx="2274794" cy="2274794"/>
          </a:xfrm>
          <a:prstGeom prst="rect">
            <a:avLst/>
          </a:prstGeom>
        </p:spPr>
      </p:pic>
      <p:pic>
        <p:nvPicPr>
          <p:cNvPr id="21" name="Gráfico 21" descr="Monedas contorno">
            <a:extLst>
              <a:ext uri="{FF2B5EF4-FFF2-40B4-BE49-F238E27FC236}">
                <a16:creationId xmlns:a16="http://schemas.microsoft.com/office/drawing/2014/main" id="{A66652AB-EE73-4D57-B51C-84DA8DBFE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65" y="5750858"/>
            <a:ext cx="618565" cy="5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83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A4870E8-1A98-4CF2-8940-C8E97625BADE}"/>
              </a:ext>
            </a:extLst>
          </p:cNvPr>
          <p:cNvSpPr txBox="1">
            <a:spLocks/>
          </p:cNvSpPr>
          <p:nvPr/>
        </p:nvSpPr>
        <p:spPr>
          <a:xfrm>
            <a:off x="1063668" y="267005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RELACIÓN ENTRE LA GRAVEDAD DE LA DISCAPACIDAD Y EL NIVEL ECONÓMICO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46E2AB56-7AD9-4F73-8E53-65603782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1" y="1977774"/>
            <a:ext cx="8875058" cy="4094759"/>
          </a:xfrm>
          <a:prstGeom prst="rect">
            <a:avLst/>
          </a:prstGeom>
        </p:spPr>
      </p:pic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C6EA167B-614A-4F48-8CD8-19988E6AA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76" y="2312708"/>
            <a:ext cx="10230570" cy="3083987"/>
          </a:xfrm>
          <a:prstGeom prst="rect">
            <a:avLst/>
          </a:prstGeom>
        </p:spPr>
      </p:pic>
      <p:pic>
        <p:nvPicPr>
          <p:cNvPr id="9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C6A0F66-6D9B-4506-A795-3C9A8685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83" y="185583"/>
            <a:ext cx="9036423" cy="616692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8592863-0E39-4DDC-AD5D-8B6304D79532}"/>
              </a:ext>
            </a:extLst>
          </p:cNvPr>
          <p:cNvSpPr txBox="1"/>
          <p:nvPr/>
        </p:nvSpPr>
        <p:spPr>
          <a:xfrm>
            <a:off x="1082966" y="2312605"/>
            <a:ext cx="1003331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No existe relación </a:t>
            </a:r>
            <a:r>
              <a:rPr lang="es-ES">
                <a:solidFill>
                  <a:srgbClr val="FFFFFF"/>
                </a:solidFill>
                <a:cs typeface="Calibri"/>
              </a:rPr>
              <a:t> entre la gravedad de la discapacidad y la economía del discapacitado.</a:t>
            </a:r>
            <a:endParaRPr lang="es-E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2E482A-4585-43EC-BF72-7E3647FA7B28}"/>
              </a:ext>
            </a:extLst>
          </p:cNvPr>
          <p:cNvSpPr txBox="1"/>
          <p:nvPr/>
        </p:nvSpPr>
        <p:spPr>
          <a:xfrm>
            <a:off x="1082966" y="3755923"/>
            <a:ext cx="1003331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rgbClr val="FFFFFF"/>
                </a:solidFill>
                <a:cs typeface="Calibri"/>
              </a:rPr>
              <a:t>Parece que la gravedad a nivel general de los discapacitados tiene más relación con la </a:t>
            </a:r>
            <a:r>
              <a:rPr lang="es-ES" b="1">
                <a:solidFill>
                  <a:srgbClr val="FFFFFF"/>
                </a:solidFill>
                <a:cs typeface="Calibri"/>
              </a:rPr>
              <a:t>calidad del sistema sanitario </a:t>
            </a:r>
            <a:r>
              <a:rPr lang="es-ES">
                <a:solidFill>
                  <a:srgbClr val="FFFFFF"/>
                </a:solidFill>
                <a:cs typeface="Calibri"/>
              </a:rPr>
              <a:t>de su comunidad, y por tanto, del </a:t>
            </a:r>
            <a:r>
              <a:rPr lang="es-ES" b="1">
                <a:solidFill>
                  <a:srgbClr val="FFFFFF"/>
                </a:solidFill>
                <a:cs typeface="Calibri"/>
              </a:rPr>
              <a:t>nivel económico</a:t>
            </a:r>
            <a:r>
              <a:rPr lang="es-ES">
                <a:solidFill>
                  <a:srgbClr val="FFFFFF"/>
                </a:solidFill>
                <a:cs typeface="Calibri"/>
              </a:rPr>
              <a:t> de dicha comunidad.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4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318BB8F-9A2C-4A80-B783-B9BDEF91F30C}"/>
              </a:ext>
            </a:extLst>
          </p:cNvPr>
          <p:cNvSpPr txBox="1">
            <a:spLocks/>
          </p:cNvSpPr>
          <p:nvPr/>
        </p:nvSpPr>
        <p:spPr>
          <a:xfrm>
            <a:off x="1063668" y="383546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LIMITACIONES COTIDIANAS Y </a:t>
            </a:r>
            <a:endParaRPr lang="es-ES">
              <a:latin typeface="Calibri Light" panose="020F0302020204030204"/>
              <a:cs typeface="Calibri Light" panose="020F0302020204030204"/>
            </a:endParaRPr>
          </a:p>
          <a:p>
            <a:pPr algn="ctr"/>
            <a:r>
              <a:rPr lang="es-ES">
                <a:latin typeface="Modern Love Caps"/>
              </a:rPr>
              <a:t>DISCRIMINACIÓN SOCIAL</a:t>
            </a:r>
            <a:endParaRPr lang="es-ES">
              <a:cs typeface="Calibri Light"/>
            </a:endParaRP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D78E4423-FAD4-4C92-A262-D4793728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30" y="1768738"/>
            <a:ext cx="9861175" cy="4539726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B8F9A572-0956-4E64-8A70-866A8DAB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2154296"/>
            <a:ext cx="10874188" cy="3365198"/>
          </a:xfrm>
          <a:prstGeom prst="rect">
            <a:avLst/>
          </a:prstGeom>
        </p:spPr>
      </p:pic>
      <p:pic>
        <p:nvPicPr>
          <p:cNvPr id="8" name="Imagen 8" descr="Gráfico&#10;&#10;Descripción generada automáticamente">
            <a:extLst>
              <a:ext uri="{FF2B5EF4-FFF2-40B4-BE49-F238E27FC236}">
                <a16:creationId xmlns:a16="http://schemas.microsoft.com/office/drawing/2014/main" id="{EA53239E-FBF3-4ED1-8F83-E62109500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213" y="122816"/>
            <a:ext cx="9242610" cy="662133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A261EFB-855E-419B-B6E7-D3A86B56A001}"/>
              </a:ext>
            </a:extLst>
          </p:cNvPr>
          <p:cNvSpPr txBox="1"/>
          <p:nvPr/>
        </p:nvSpPr>
        <p:spPr>
          <a:xfrm>
            <a:off x="1082966" y="2312605"/>
            <a:ext cx="1003331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rgbClr val="FFFFFF"/>
                </a:solidFill>
                <a:cs typeface="Calibri"/>
              </a:rPr>
              <a:t>Cuanto</a:t>
            </a:r>
            <a:r>
              <a:rPr lang="es-ES" b="1">
                <a:solidFill>
                  <a:srgbClr val="FFFFFF"/>
                </a:solidFill>
                <a:cs typeface="Calibri"/>
              </a:rPr>
              <a:t> más limitaciones </a:t>
            </a:r>
            <a:r>
              <a:rPr lang="es-ES">
                <a:solidFill>
                  <a:srgbClr val="FFFFFF"/>
                </a:solidFill>
                <a:cs typeface="Calibri"/>
              </a:rPr>
              <a:t>presentan los discapacitados,</a:t>
            </a:r>
            <a:r>
              <a:rPr lang="es-ES" b="1">
                <a:solidFill>
                  <a:srgbClr val="FFFFFF"/>
                </a:solidFill>
                <a:cs typeface="Calibri"/>
              </a:rPr>
              <a:t> más discriminación </a:t>
            </a:r>
            <a:r>
              <a:rPr lang="es-ES">
                <a:solidFill>
                  <a:srgbClr val="FFFFFF"/>
                </a:solidFill>
                <a:cs typeface="Calibri"/>
              </a:rPr>
              <a:t>social sufren.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335429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81DB2642-BE90-4B5B-A711-BE55C207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52" y="855516"/>
            <a:ext cx="4894729" cy="4894729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41A9229-B1F5-484D-AF02-D7C5CD6C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22" y="474695"/>
            <a:ext cx="4087904" cy="58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8FC9F4C-8F35-4BF5-8227-8285DEBE046B}"/>
              </a:ext>
            </a:extLst>
          </p:cNvPr>
          <p:cNvSpPr txBox="1">
            <a:spLocks/>
          </p:cNvSpPr>
          <p:nvPr/>
        </p:nvSpPr>
        <p:spPr>
          <a:xfrm>
            <a:off x="1063668" y="338723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SATISFACCIÓN CON EL ENTORNO POR </a:t>
            </a:r>
            <a:endParaRPr lang="es-ES">
              <a:latin typeface="Calibri Light" panose="020F0302020204030204"/>
              <a:cs typeface="Calibri Light" panose="020F0302020204030204"/>
            </a:endParaRPr>
          </a:p>
          <a:p>
            <a:pPr algn="ctr"/>
            <a:r>
              <a:rPr lang="es-ES">
                <a:latin typeface="Modern Love Caps"/>
              </a:rPr>
              <a:t>LA ASISTENCIA SANITARIA</a:t>
            </a:r>
            <a:endParaRPr lang="es-ES">
              <a:cs typeface="Calibri Light"/>
            </a:endParaRPr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47D340E7-D1D4-486F-9672-8E394AF8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5" y="1718796"/>
            <a:ext cx="9278470" cy="4460313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13150066-B4F0-4E31-9B7C-D114032B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2047272"/>
            <a:ext cx="11026587" cy="3346162"/>
          </a:xfrm>
          <a:prstGeom prst="rect">
            <a:avLst/>
          </a:prstGeom>
        </p:spPr>
      </p:pic>
      <p:pic>
        <p:nvPicPr>
          <p:cNvPr id="8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E8E89DD-7A33-419D-A13D-45A5CFE9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30" y="133514"/>
            <a:ext cx="9556375" cy="6599937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701DE8BB-485C-4FE5-8F6B-26D0A42FB266}"/>
              </a:ext>
            </a:extLst>
          </p:cNvPr>
          <p:cNvSpPr txBox="1"/>
          <p:nvPr/>
        </p:nvSpPr>
        <p:spPr>
          <a:xfrm>
            <a:off x="1082966" y="2312605"/>
            <a:ext cx="1003331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solidFill>
                  <a:srgbClr val="FFFFFF"/>
                </a:solidFill>
                <a:cs typeface="Calibri"/>
              </a:rPr>
              <a:t>No hay relación</a:t>
            </a:r>
            <a:r>
              <a:rPr lang="es-ES">
                <a:solidFill>
                  <a:srgbClr val="FFFFFF"/>
                </a:solidFill>
                <a:cs typeface="Calibri"/>
              </a:rPr>
              <a:t> entre la satisfacción de los habitantes con el entorno en el que viven y las necesidades sanitarias satisfechas de su comunidad.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CA3FE9B7-0922-4342-8B97-9B4B58D1B3F8}"/>
              </a:ext>
            </a:extLst>
          </p:cNvPr>
          <p:cNvSpPr txBox="1"/>
          <p:nvPr/>
        </p:nvSpPr>
        <p:spPr>
          <a:xfrm>
            <a:off x="1082966" y="3989005"/>
            <a:ext cx="1003331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rgbClr val="FFFFFF"/>
                </a:solidFill>
                <a:cs typeface="Calibri"/>
              </a:rPr>
              <a:t>Nivel sanitario similar en todo España.</a:t>
            </a:r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B1952DE0-0E11-486C-BBB4-69FAC279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66" y="1126062"/>
            <a:ext cx="10040468" cy="41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3291C-368B-4CC4-8600-37614E598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364" y="1807696"/>
            <a:ext cx="7010401" cy="4620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400">
                <a:ea typeface="+mn-lt"/>
                <a:cs typeface="+mn-lt"/>
                <a:hlinkClick r:id="rId2"/>
              </a:rPr>
              <a:t>Indicadores de la calidad de vida</a:t>
            </a:r>
            <a:endParaRPr lang="es-ES" sz="2400">
              <a:cs typeface="Calibri"/>
            </a:endParaRPr>
          </a:p>
          <a:p>
            <a:pPr marL="0" indent="0">
              <a:buNone/>
            </a:pPr>
            <a:endParaRPr lang="es-ES" sz="2400">
              <a:cs typeface="Calibri"/>
            </a:endParaRPr>
          </a:p>
          <a:p>
            <a:pPr marL="0" indent="0">
              <a:buNone/>
            </a:pPr>
            <a:r>
              <a:rPr lang="es-ES" sz="2400">
                <a:ea typeface="+mn-lt"/>
                <a:cs typeface="+mn-lt"/>
                <a:hlinkClick r:id="rId3"/>
              </a:rPr>
              <a:t>Encuesta de Discapacidad, Autonomía Personal y Situaciones de Dependencia</a:t>
            </a:r>
            <a:endParaRPr lang="es-ES" sz="2400">
              <a:cs typeface="Calibri"/>
            </a:endParaRPr>
          </a:p>
          <a:p>
            <a:pPr marL="0" indent="0">
              <a:buNone/>
            </a:pPr>
            <a:endParaRPr lang="es-ES" sz="2400">
              <a:cs typeface="Calibri"/>
            </a:endParaRPr>
          </a:p>
          <a:p>
            <a:pPr marL="0" indent="0">
              <a:buNone/>
            </a:pPr>
            <a:r>
              <a:rPr lang="es-ES" sz="2400">
                <a:ea typeface="+mn-lt"/>
                <a:cs typeface="+mn-lt"/>
                <a:hlinkClick r:id="rId4"/>
              </a:rPr>
              <a:t>Encuesta de Integración Social y Salud</a:t>
            </a:r>
            <a:endParaRPr lang="es-ES" sz="2400">
              <a:cs typeface="Calibri"/>
            </a:endParaRPr>
          </a:p>
          <a:p>
            <a:pPr marL="0" indent="0">
              <a:buNone/>
            </a:pPr>
            <a:endParaRPr lang="es-ES" sz="2400">
              <a:cs typeface="Calibri"/>
            </a:endParaRPr>
          </a:p>
          <a:p>
            <a:pPr marL="0" indent="0">
              <a:buNone/>
            </a:pPr>
            <a:r>
              <a:rPr lang="es-ES" sz="2400">
                <a:ea typeface="+mn-lt"/>
                <a:cs typeface="+mn-lt"/>
                <a:hlinkClick r:id="rId5"/>
              </a:rPr>
              <a:t>Encuestas sobre Discapacidades. Microdatos</a:t>
            </a:r>
            <a:endParaRPr lang="es-ES" sz="2400"/>
          </a:p>
          <a:p>
            <a:endParaRPr lang="es-ES">
              <a:cs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0B4E6C0-09F6-4058-B01A-560F50F8994F}"/>
              </a:ext>
            </a:extLst>
          </p:cNvPr>
          <p:cNvSpPr txBox="1">
            <a:spLocks/>
          </p:cNvSpPr>
          <p:nvPr/>
        </p:nvSpPr>
        <p:spPr>
          <a:xfrm>
            <a:off x="838200" y="21898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METODOLOGÍA</a:t>
            </a:r>
          </a:p>
        </p:txBody>
      </p:sp>
      <p:pic>
        <p:nvPicPr>
          <p:cNvPr id="12" name="Gráfico 12" descr="Bombilla y equipo con relleno sólido">
            <a:extLst>
              <a:ext uri="{FF2B5EF4-FFF2-40B4-BE49-F238E27FC236}">
                <a16:creationId xmlns:a16="http://schemas.microsoft.com/office/drawing/2014/main" id="{2074016F-EE22-4E09-A8D1-65B3C1771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93" y="1770529"/>
            <a:ext cx="457200" cy="457200"/>
          </a:xfrm>
          <a:prstGeom prst="rect">
            <a:avLst/>
          </a:prstGeom>
        </p:spPr>
      </p:pic>
      <p:pic>
        <p:nvPicPr>
          <p:cNvPr id="13" name="Gráfico 12" descr="Bombilla y equipo con relleno sólido">
            <a:extLst>
              <a:ext uri="{FF2B5EF4-FFF2-40B4-BE49-F238E27FC236}">
                <a16:creationId xmlns:a16="http://schemas.microsoft.com/office/drawing/2014/main" id="{27EDC8E5-0A87-4BE0-9067-FBF30783F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93" y="2666999"/>
            <a:ext cx="457200" cy="457200"/>
          </a:xfrm>
          <a:prstGeom prst="rect">
            <a:avLst/>
          </a:prstGeom>
        </p:spPr>
      </p:pic>
      <p:pic>
        <p:nvPicPr>
          <p:cNvPr id="15" name="Gráfico 14" descr="Bombilla y equipo con relleno sólido">
            <a:extLst>
              <a:ext uri="{FF2B5EF4-FFF2-40B4-BE49-F238E27FC236}">
                <a16:creationId xmlns:a16="http://schemas.microsoft.com/office/drawing/2014/main" id="{39F18328-D36D-4991-A4EA-9C4D89419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93" y="3819638"/>
            <a:ext cx="457200" cy="457200"/>
          </a:xfrm>
          <a:prstGeom prst="rect">
            <a:avLst/>
          </a:prstGeom>
        </p:spPr>
      </p:pic>
      <p:pic>
        <p:nvPicPr>
          <p:cNvPr id="16" name="Gráfico 15" descr="Bombilla y equipo con relleno sólido">
            <a:extLst>
              <a:ext uri="{FF2B5EF4-FFF2-40B4-BE49-F238E27FC236}">
                <a16:creationId xmlns:a16="http://schemas.microsoft.com/office/drawing/2014/main" id="{9E15E141-26FD-4E88-90D7-CA335122A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93" y="4797773"/>
            <a:ext cx="457200" cy="457200"/>
          </a:xfrm>
          <a:prstGeom prst="rect">
            <a:avLst/>
          </a:prstGeom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B24FE7AF-661D-46AF-A4BD-868437AF7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9954" y="2182417"/>
            <a:ext cx="3343835" cy="24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7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C5FA58A-AD34-40FD-8761-A74D7CF87582}"/>
              </a:ext>
            </a:extLst>
          </p:cNvPr>
          <p:cNvSpPr txBox="1">
            <a:spLocks/>
          </p:cNvSpPr>
          <p:nvPr/>
        </p:nvSpPr>
        <p:spPr>
          <a:xfrm>
            <a:off x="1054703" y="634558"/>
            <a:ext cx="10515600" cy="114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>
                <a:latin typeface="Modern Love Caps"/>
              </a:rPr>
              <a:t>RELACIÓN ENTRE LA DEPENDENCIA DE SUS CUIDADORES Y EN NIVEL ECONÓMICO DEL DISCAPACITADO</a:t>
            </a:r>
            <a:endParaRPr lang="es-ES"/>
          </a:p>
        </p:txBody>
      </p:sp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A7AFD5A2-886B-4120-8DED-3D22B701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46" y="2192647"/>
            <a:ext cx="9331890" cy="4483994"/>
          </a:xfrm>
          <a:prstGeom prst="rect">
            <a:avLst/>
          </a:prstGeom>
        </p:spPr>
      </p:pic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59AFCFFF-4F43-4463-82FA-9C2EF176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12" y="2697711"/>
            <a:ext cx="10291482" cy="3201730"/>
          </a:xfrm>
          <a:prstGeom prst="rect">
            <a:avLst/>
          </a:prstGeom>
        </p:spPr>
      </p:pic>
      <p:pic>
        <p:nvPicPr>
          <p:cNvPr id="8" name="Imagen 8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60FCE1CE-43A0-4B72-8836-039B1878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5" y="148558"/>
            <a:ext cx="9816352" cy="665053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CF1ED85-4614-43EC-BA78-16B7E1FB94B8}"/>
              </a:ext>
            </a:extLst>
          </p:cNvPr>
          <p:cNvSpPr txBox="1"/>
          <p:nvPr/>
        </p:nvSpPr>
        <p:spPr>
          <a:xfrm>
            <a:off x="1082966" y="3011852"/>
            <a:ext cx="1003331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rgbClr val="FFFFFF"/>
                </a:solidFill>
                <a:cs typeface="Calibri"/>
              </a:rPr>
              <a:t>Los discapacitados que viven en al casa de sus cuidadores no lo hacen por su nivel económico sino por la </a:t>
            </a:r>
            <a:r>
              <a:rPr lang="es-ES" b="1">
                <a:solidFill>
                  <a:srgbClr val="FFFFFF"/>
                </a:solidFill>
                <a:cs typeface="Calibri"/>
              </a:rPr>
              <a:t>gravedad de su patología</a:t>
            </a:r>
            <a:r>
              <a:rPr lang="es-ES">
                <a:solidFill>
                  <a:srgbClr val="FFFFFF"/>
                </a:solidFill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8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27A051-4E35-4329-BE30-EE7ACB4FE1FB}"/>
              </a:ext>
            </a:extLst>
          </p:cNvPr>
          <p:cNvSpPr txBox="1">
            <a:spLocks/>
          </p:cNvSpPr>
          <p:nvPr/>
        </p:nvSpPr>
        <p:spPr>
          <a:xfrm>
            <a:off x="1027977" y="5124577"/>
            <a:ext cx="8804444" cy="1004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latin typeface="Modern Love Caps"/>
              </a:rPr>
              <a:t>RESUMEN FINAL</a:t>
            </a:r>
          </a:p>
        </p:txBody>
      </p:sp>
      <p:pic>
        <p:nvPicPr>
          <p:cNvPr id="9" name="Imagen 9" descr="Un hombre en bicicleta en la calle&#10;&#10;Descripción generada automáticamente">
            <a:extLst>
              <a:ext uri="{FF2B5EF4-FFF2-40B4-BE49-F238E27FC236}">
                <a16:creationId xmlns:a16="http://schemas.microsoft.com/office/drawing/2014/main" id="{98A4D898-D585-4370-9124-A4CD0CE7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0" r="15603" b="2"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805A8B38-7B07-4E60-90C3-FBE59F8F1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8" r="26626" b="2"/>
          <a:stretch/>
        </p:blipFill>
        <p:spPr>
          <a:xfrm>
            <a:off x="20" y="10"/>
            <a:ext cx="4044282" cy="4706602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E5A8CEC4-6D47-4993-A4FE-FEF27CE4C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61" r="2" b="2"/>
          <a:stretch/>
        </p:blipFill>
        <p:spPr>
          <a:xfrm>
            <a:off x="8118152" y="370899"/>
            <a:ext cx="4073848" cy="5097855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9136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6C7C2511-C6A0-4121-87F4-E7DB9E219789}"/>
              </a:ext>
            </a:extLst>
          </p:cNvPr>
          <p:cNvSpPr txBox="1"/>
          <p:nvPr/>
        </p:nvSpPr>
        <p:spPr>
          <a:xfrm>
            <a:off x="1082966" y="501734"/>
            <a:ext cx="10033317" cy="369332"/>
          </a:xfrm>
          <a:prstGeom prst="rect">
            <a:avLst/>
          </a:prstGeom>
          <a:solidFill>
            <a:srgbClr val="C29BCC"/>
          </a:solidFill>
          <a:ln>
            <a:solidFill>
              <a:srgbClr val="C29BCC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cs typeface="Calibri"/>
              </a:rPr>
              <a:t>El entorno no tiene implicación en la aparición de discapacidades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776ED45-8BD8-4FDE-835D-8EDDF445CA04}"/>
              </a:ext>
            </a:extLst>
          </p:cNvPr>
          <p:cNvSpPr txBox="1"/>
          <p:nvPr/>
        </p:nvSpPr>
        <p:spPr>
          <a:xfrm>
            <a:off x="688519" y="1568533"/>
            <a:ext cx="1081324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rgbClr val="000000"/>
                </a:solidFill>
                <a:cs typeface="Calibri"/>
              </a:rPr>
              <a:t>No existen diferencias estadísticamente significativas entre el sistema sanitario de los pueblos y de las ciudades.</a:t>
            </a:r>
          </a:p>
        </p:txBody>
      </p:sp>
      <p:graphicFrame>
        <p:nvGraphicFramePr>
          <p:cNvPr id="22" name="Diagrama 22">
            <a:extLst>
              <a:ext uri="{FF2B5EF4-FFF2-40B4-BE49-F238E27FC236}">
                <a16:creationId xmlns:a16="http://schemas.microsoft.com/office/drawing/2014/main" id="{656E2AAC-832F-45FC-8B8C-42AFE518B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721365"/>
              </p:ext>
            </p:extLst>
          </p:nvPr>
        </p:nvGraphicFramePr>
        <p:xfrm>
          <a:off x="3182471" y="2200834"/>
          <a:ext cx="5576046" cy="4276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8" name="Imagen 648">
            <a:extLst>
              <a:ext uri="{FF2B5EF4-FFF2-40B4-BE49-F238E27FC236}">
                <a16:creationId xmlns:a16="http://schemas.microsoft.com/office/drawing/2014/main" id="{09A0090B-842C-4C6B-B3AC-78ECBD2EB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70" y="4334435"/>
            <a:ext cx="2743200" cy="1828800"/>
          </a:xfrm>
          <a:prstGeom prst="rect">
            <a:avLst/>
          </a:prstGeom>
        </p:spPr>
      </p:pic>
      <p:pic>
        <p:nvPicPr>
          <p:cNvPr id="649" name="Imagen 649" descr="Imagen que contiene interior, lavabo, espejo, pequeño&#10;&#10;Descripción generada automáticamente">
            <a:extLst>
              <a:ext uri="{FF2B5EF4-FFF2-40B4-BE49-F238E27FC236}">
                <a16:creationId xmlns:a16="http://schemas.microsoft.com/office/drawing/2014/main" id="{6E15335A-C4FE-40CC-B3DD-DE046EF69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929" y="4334435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99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6B4E83-0348-45AA-B727-AB8CDBAB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2" y="337022"/>
            <a:ext cx="5396752" cy="2487182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C0E0ACC1-2EEA-4A46-A810-14936851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79955"/>
            <a:ext cx="5844988" cy="36054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B74E60-15AC-4EFE-A8FF-4EF0140E088D}"/>
              </a:ext>
            </a:extLst>
          </p:cNvPr>
          <p:cNvSpPr txBox="1"/>
          <p:nvPr/>
        </p:nvSpPr>
        <p:spPr>
          <a:xfrm>
            <a:off x="7645130" y="1066510"/>
            <a:ext cx="2825694" cy="64633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</a:rPr>
              <a:t>Casos de desatención sanitario en el medio rural</a:t>
            </a:r>
            <a:endParaRPr lang="es-ES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B55DE1-5BEC-452F-B950-F86C51EF32D5}"/>
              </a:ext>
            </a:extLst>
          </p:cNvPr>
          <p:cNvSpPr txBox="1"/>
          <p:nvPr/>
        </p:nvSpPr>
        <p:spPr>
          <a:xfrm>
            <a:off x="1638777" y="4195192"/>
            <a:ext cx="2825694" cy="64633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</a:rPr>
              <a:t>Falta financiación sanitaria a nivel estatal</a:t>
            </a:r>
          </a:p>
        </p:txBody>
      </p:sp>
      <p:pic>
        <p:nvPicPr>
          <p:cNvPr id="10" name="Gráfico 10" descr="Árbol de hojas podridas contorno">
            <a:extLst>
              <a:ext uri="{FF2B5EF4-FFF2-40B4-BE49-F238E27FC236}">
                <a16:creationId xmlns:a16="http://schemas.microsoft.com/office/drawing/2014/main" id="{E6F85723-DF83-4A18-BEE4-369EACA8E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4258" y="632012"/>
            <a:ext cx="744071" cy="744071"/>
          </a:xfrm>
          <a:prstGeom prst="rect">
            <a:avLst/>
          </a:prstGeom>
        </p:spPr>
      </p:pic>
      <p:pic>
        <p:nvPicPr>
          <p:cNvPr id="11" name="Gráfico 11" descr="Monedas contorno">
            <a:extLst>
              <a:ext uri="{FF2B5EF4-FFF2-40B4-BE49-F238E27FC236}">
                <a16:creationId xmlns:a16="http://schemas.microsoft.com/office/drawing/2014/main" id="{60286F3B-EBAD-4321-82E7-0B1A55B85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516" y="4558552"/>
            <a:ext cx="546848" cy="5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2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1653D3E-07CC-4222-AEAD-8127DD19DB2F}"/>
              </a:ext>
            </a:extLst>
          </p:cNvPr>
          <p:cNvSpPr txBox="1"/>
          <p:nvPr/>
        </p:nvSpPr>
        <p:spPr>
          <a:xfrm>
            <a:off x="688519" y="618274"/>
            <a:ext cx="1081324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>
                <a:cs typeface="Calibri"/>
              </a:rPr>
              <a:t>Correlación entre el nivel económico de una comunidad y el sistema sanitario.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897502-AA16-4C37-95B8-9D4C66E3449F}"/>
              </a:ext>
            </a:extLst>
          </p:cNvPr>
          <p:cNvSpPr txBox="1"/>
          <p:nvPr/>
        </p:nvSpPr>
        <p:spPr>
          <a:xfrm>
            <a:off x="2938660" y="1747827"/>
            <a:ext cx="22967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cs typeface="Calibri"/>
              </a:rPr>
              <a:t>Mejor calidad:</a:t>
            </a:r>
          </a:p>
          <a:p>
            <a:pPr algn="ctr"/>
            <a:r>
              <a:rPr lang="es-ES" b="1">
                <a:cs typeface="Calibri"/>
              </a:rPr>
              <a:t>Navarra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30D657-1AE2-4098-9224-66317DD2C38F}"/>
              </a:ext>
            </a:extLst>
          </p:cNvPr>
          <p:cNvSpPr txBox="1"/>
          <p:nvPr/>
        </p:nvSpPr>
        <p:spPr>
          <a:xfrm>
            <a:off x="7107248" y="1747827"/>
            <a:ext cx="22967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cs typeface="Calibri"/>
              </a:rPr>
              <a:t>Peor calidad:</a:t>
            </a:r>
          </a:p>
          <a:p>
            <a:pPr algn="ctr"/>
            <a:r>
              <a:rPr lang="es-ES" b="1">
                <a:cs typeface="Calibri"/>
              </a:rPr>
              <a:t>Murcia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E2157B4-EC8B-4C99-A8C6-3409A377DD41}"/>
              </a:ext>
            </a:extLst>
          </p:cNvPr>
          <p:cNvCxnSpPr/>
          <p:nvPr/>
        </p:nvCxnSpPr>
        <p:spPr>
          <a:xfrm flipH="1">
            <a:off x="4007224" y="1017494"/>
            <a:ext cx="2133599" cy="68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BCEA3B4-D397-4584-8E1A-C705C5258437}"/>
              </a:ext>
            </a:extLst>
          </p:cNvPr>
          <p:cNvCxnSpPr>
            <a:cxnSpLocks/>
          </p:cNvCxnSpPr>
          <p:nvPr/>
        </p:nvCxnSpPr>
        <p:spPr>
          <a:xfrm>
            <a:off x="6113929" y="1026459"/>
            <a:ext cx="2133601" cy="67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n 12" descr="Mapa&#10;&#10;Descripción generada automáticamente">
            <a:extLst>
              <a:ext uri="{FF2B5EF4-FFF2-40B4-BE49-F238E27FC236}">
                <a16:creationId xmlns:a16="http://schemas.microsoft.com/office/drawing/2014/main" id="{47FA5D91-F581-48F1-952A-D0DB9B11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82" y="3157145"/>
            <a:ext cx="3541058" cy="3035897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B80C1A14-6D6E-47C5-A61E-95C38EC4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07" y="2162175"/>
            <a:ext cx="2343150" cy="1619250"/>
          </a:xfrm>
          <a:prstGeom prst="rect">
            <a:avLst/>
          </a:prstGeom>
        </p:spPr>
      </p:pic>
      <p:pic>
        <p:nvPicPr>
          <p:cNvPr id="14" name="Imagen 14" descr="Mapa&#10;&#10;Descripción generada automáticamente">
            <a:extLst>
              <a:ext uri="{FF2B5EF4-FFF2-40B4-BE49-F238E27FC236}">
                <a16:creationId xmlns:a16="http://schemas.microsoft.com/office/drawing/2014/main" id="{4285A571-6B9E-4E4E-9C01-D3B45BA7F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65" y="3157145"/>
            <a:ext cx="3576917" cy="3080721"/>
          </a:xfrm>
          <a:prstGeom prst="rect">
            <a:avLst/>
          </a:prstGeom>
        </p:spPr>
      </p:pic>
      <p:pic>
        <p:nvPicPr>
          <p:cNvPr id="15" name="Imagen 15" descr="Diagrama, Texto&#10;&#10;Descripción generada automáticamente">
            <a:extLst>
              <a:ext uri="{FF2B5EF4-FFF2-40B4-BE49-F238E27FC236}">
                <a16:creationId xmlns:a16="http://schemas.microsoft.com/office/drawing/2014/main" id="{2E80BDF3-1888-4DE1-9C5B-CB49B793A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0" y="2533538"/>
            <a:ext cx="2151530" cy="12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22C1EB79-C7AC-413E-966F-6BE005C6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314" y="291587"/>
            <a:ext cx="9017373" cy="6343650"/>
          </a:xfrm>
        </p:spPr>
      </p:pic>
    </p:spTree>
    <p:extLst>
      <p:ext uri="{BB962C8B-B14F-4D97-AF65-F5344CB8AC3E}">
        <p14:creationId xmlns:p14="http://schemas.microsoft.com/office/powerpoint/2010/main" val="3715585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F1ED354-F037-41E7-A67D-4D8E0D442085}"/>
              </a:ext>
            </a:extLst>
          </p:cNvPr>
          <p:cNvSpPr txBox="1"/>
          <p:nvPr/>
        </p:nvSpPr>
        <p:spPr>
          <a:xfrm>
            <a:off x="1576025" y="851356"/>
            <a:ext cx="9047199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200">
                <a:cs typeface="Calibri"/>
              </a:rPr>
              <a:t>No existe una brecha muy significativa entre los sistemas sanitarios de las comunidades autónomas españolas.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7F8E2F-6C89-4745-9ED6-89BEBE094305}"/>
              </a:ext>
            </a:extLst>
          </p:cNvPr>
          <p:cNvSpPr txBox="1"/>
          <p:nvPr/>
        </p:nvSpPr>
        <p:spPr>
          <a:xfrm>
            <a:off x="1576025" y="2527756"/>
            <a:ext cx="9047199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200">
                <a:cs typeface="Calibri"/>
              </a:rPr>
              <a:t>No hay evidencias de que las personas con discapacidad vivan mejor en zonas rurales que en zonas urbanas.</a:t>
            </a:r>
          </a:p>
        </p:txBody>
      </p:sp>
      <p:pic>
        <p:nvPicPr>
          <p:cNvPr id="8" name="Gráfico 8" descr="Flecha: recto contorno">
            <a:extLst>
              <a:ext uri="{FF2B5EF4-FFF2-40B4-BE49-F238E27FC236}">
                <a16:creationId xmlns:a16="http://schemas.microsoft.com/office/drawing/2014/main" id="{CB9FD81C-E7FB-465F-BF4A-CB1FA8294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549153" y="1618129"/>
            <a:ext cx="914400" cy="914400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56C0973A-D17C-4A76-9326-D2EA983EC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24" y="3784675"/>
            <a:ext cx="4527176" cy="2399403"/>
          </a:xfrm>
          <a:prstGeom prst="rect">
            <a:avLst/>
          </a:prstGeom>
        </p:spPr>
      </p:pic>
      <p:pic>
        <p:nvPicPr>
          <p:cNvPr id="11" name="Imagen 11" descr="Logotipo&#10;&#10;Descripción generada automáticamente">
            <a:extLst>
              <a:ext uri="{FF2B5EF4-FFF2-40B4-BE49-F238E27FC236}">
                <a16:creationId xmlns:a16="http://schemas.microsoft.com/office/drawing/2014/main" id="{A525C5FE-53F0-4136-BAD9-C77E2BA74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14" y="4832559"/>
            <a:ext cx="3515638" cy="13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n 4" descr="Imagen en blanco y negro de una persona con un caballo en la playa&#10;&#10;Descripción generada automáticamente">
            <a:extLst>
              <a:ext uri="{FF2B5EF4-FFF2-40B4-BE49-F238E27FC236}">
                <a16:creationId xmlns:a16="http://schemas.microsoft.com/office/drawing/2014/main" id="{D0D65ED1-41A2-4811-8D82-9667FBC38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27" r="2" b="24005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5" descr="Un grupo de personas con casco en una moto&#10;&#10;Descripción generada automáticamente">
            <a:extLst>
              <a:ext uri="{FF2B5EF4-FFF2-40B4-BE49-F238E27FC236}">
                <a16:creationId xmlns:a16="http://schemas.microsoft.com/office/drawing/2014/main" id="{80C0E0B6-DCDE-4943-A816-B50B53882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88" r="-1" b="21067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611496-C8B5-40FD-83F0-1E1219E5EB78}"/>
              </a:ext>
            </a:extLst>
          </p:cNvPr>
          <p:cNvSpPr txBox="1"/>
          <p:nvPr/>
        </p:nvSpPr>
        <p:spPr>
          <a:xfrm>
            <a:off x="-2962" y="213343"/>
            <a:ext cx="292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>
                <a:latin typeface="Modern Love Caps" panose="020B0604020202020204" pitchFamily="82" charset="0"/>
              </a:rPr>
              <a:t>EL PRECIO DE LA DISCAPACIDAD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44A277-FF82-44F4-AFEE-0EE550809856}"/>
              </a:ext>
            </a:extLst>
          </p:cNvPr>
          <p:cNvSpPr txBox="1"/>
          <p:nvPr/>
        </p:nvSpPr>
        <p:spPr>
          <a:xfrm>
            <a:off x="122544" y="6067296"/>
            <a:ext cx="2924141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3000">
                <a:latin typeface="Modern Love Caps"/>
              </a:rPr>
              <a:t>FIN</a:t>
            </a:r>
            <a:endParaRPr lang="es-ES" sz="3000">
              <a:latin typeface="Modern Love Caps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9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88DFA68-C079-422C-BEC2-9BE049EE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6" y="956689"/>
            <a:ext cx="11459226" cy="493848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D9FF79C3-0D0F-410E-A903-205CF9D61291}"/>
              </a:ext>
            </a:extLst>
          </p:cNvPr>
          <p:cNvSpPr/>
          <p:nvPr/>
        </p:nvSpPr>
        <p:spPr>
          <a:xfrm>
            <a:off x="9923929" y="3097306"/>
            <a:ext cx="726142" cy="72614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B1011F5C-4599-4F32-9685-CF6B8354CA35}"/>
              </a:ext>
            </a:extLst>
          </p:cNvPr>
          <p:cNvSpPr/>
          <p:nvPr/>
        </p:nvSpPr>
        <p:spPr>
          <a:xfrm rot="14280000">
            <a:off x="9476497" y="3613368"/>
            <a:ext cx="421342" cy="62752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6AFABF-E3C2-474B-B855-E0F00A3BA2C0}"/>
              </a:ext>
            </a:extLst>
          </p:cNvPr>
          <p:cNvSpPr txBox="1"/>
          <p:nvPr/>
        </p:nvSpPr>
        <p:spPr>
          <a:xfrm>
            <a:off x="4885766" y="3164542"/>
            <a:ext cx="4150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Formato de todas las bases de datos: </a:t>
            </a:r>
            <a:r>
              <a:rPr lang="es-ES" b="1"/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14453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5132E78-16B2-40FE-B62E-5F2150EF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988"/>
            <a:ext cx="10515600" cy="1148111"/>
          </a:xfrm>
        </p:spPr>
        <p:txBody>
          <a:bodyPr/>
          <a:lstStyle/>
          <a:p>
            <a:pPr algn="ctr"/>
            <a:r>
              <a:rPr lang="es-ES">
                <a:latin typeface="Modern Love Caps"/>
              </a:rPr>
              <a:t>ACLARACIÓN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507DED-7B5C-42E0-BDF8-BBFEAE006C44}"/>
              </a:ext>
            </a:extLst>
          </p:cNvPr>
          <p:cNvSpPr txBox="1"/>
          <p:nvPr/>
        </p:nvSpPr>
        <p:spPr>
          <a:xfrm>
            <a:off x="7109012" y="1497106"/>
            <a:ext cx="386378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 b="1" i="1"/>
              <a:t>"Personas con discapacidad"</a:t>
            </a:r>
            <a:endParaRPr lang="es-ES" sz="2200" b="1" i="1"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4607E8-9746-4102-8EE3-1645B6E2E0B4}"/>
              </a:ext>
            </a:extLst>
          </p:cNvPr>
          <p:cNvSpPr txBox="1"/>
          <p:nvPr/>
        </p:nvSpPr>
        <p:spPr>
          <a:xfrm>
            <a:off x="6580094" y="2070846"/>
            <a:ext cx="5074023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/>
              <a:buChar char="o"/>
            </a:pPr>
            <a:r>
              <a:rPr lang="es-ES">
                <a:ea typeface="+mn-lt"/>
                <a:cs typeface="+mn-lt"/>
              </a:rPr>
              <a:t>Convención Internacional por los Derechos de las Personas con Discapacidad de Naciones Unidas (ONU).</a:t>
            </a:r>
            <a:endParaRPr lang="es-ES">
              <a:cs typeface="Calibri" panose="020F0502020204030204"/>
            </a:endParaRPr>
          </a:p>
          <a:p>
            <a:pPr marL="285750" indent="-285750" algn="just">
              <a:lnSpc>
                <a:spcPct val="150000"/>
              </a:lnSpc>
              <a:buFont typeface="Courier New"/>
              <a:buChar char="o"/>
            </a:pPr>
            <a:r>
              <a:rPr lang="es-ES">
                <a:ea typeface="+mn-lt"/>
                <a:cs typeface="+mn-lt"/>
              </a:rPr>
              <a:t>Derechos Humanos</a:t>
            </a:r>
            <a:endParaRPr lang="es-ES">
              <a:cs typeface="Calibri" panose="020F0502020204030204"/>
            </a:endParaRPr>
          </a:p>
          <a:p>
            <a:pPr marL="285750" indent="-285750" algn="just">
              <a:lnSpc>
                <a:spcPct val="150000"/>
              </a:lnSpc>
              <a:buFont typeface="Courier New"/>
              <a:buChar char="o"/>
            </a:pPr>
            <a:r>
              <a:rPr lang="es-ES" b="1">
                <a:ea typeface="+mn-lt"/>
                <a:cs typeface="+mn-lt"/>
              </a:rPr>
              <a:t>NO</a:t>
            </a:r>
            <a:r>
              <a:rPr lang="es-ES">
                <a:ea typeface="+mn-lt"/>
                <a:cs typeface="+mn-lt"/>
              </a:rPr>
              <a:t> es un individuo incapacitado</a:t>
            </a:r>
            <a:endParaRPr lang="es-ES">
              <a:cs typeface="Calibri" panose="020F0502020204030204"/>
            </a:endParaRPr>
          </a:p>
          <a:p>
            <a:pPr marL="285750" indent="-285750" algn="just">
              <a:lnSpc>
                <a:spcPct val="150000"/>
              </a:lnSpc>
              <a:buFont typeface="Courier New"/>
              <a:buChar char="o"/>
            </a:pPr>
            <a:r>
              <a:rPr lang="es-ES">
                <a:ea typeface="+mn-lt"/>
                <a:cs typeface="+mn-lt"/>
              </a:rPr>
              <a:t>Barreras en el entorno que dificultan su vida cotidiana</a:t>
            </a:r>
          </a:p>
          <a:p>
            <a:pPr marL="285750" indent="-285750" algn="just">
              <a:buFont typeface="Courier New"/>
              <a:buChar char="o"/>
            </a:pPr>
            <a:endParaRPr lang="es-ES">
              <a:cs typeface="Calibri" panose="020F0502020204030204"/>
            </a:endParaRPr>
          </a:p>
          <a:p>
            <a:pPr marL="285750" indent="-285750" algn="just">
              <a:buFont typeface="Courier New"/>
              <a:buChar char="o"/>
            </a:pPr>
            <a:endParaRPr lang="es-ES">
              <a:cs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0D8D73-654D-461C-8F96-0A75BFFA5718}"/>
              </a:ext>
            </a:extLst>
          </p:cNvPr>
          <p:cNvSpPr txBox="1"/>
          <p:nvPr/>
        </p:nvSpPr>
        <p:spPr>
          <a:xfrm>
            <a:off x="6795247" y="5307105"/>
            <a:ext cx="496644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200" b="1" i="1"/>
              <a:t>"Nadie es más válido que otra persona"</a:t>
            </a:r>
            <a:endParaRPr lang="es-ES" sz="2200" b="1" i="1">
              <a:cs typeface="Calibri"/>
            </a:endParaRPr>
          </a:p>
        </p:txBody>
      </p:sp>
      <p:pic>
        <p:nvPicPr>
          <p:cNvPr id="11" name="Imagen 11" descr="Texto&#10;&#10;Descripción generada automáticamente">
            <a:extLst>
              <a:ext uri="{FF2B5EF4-FFF2-40B4-BE49-F238E27FC236}">
                <a16:creationId xmlns:a16="http://schemas.microsoft.com/office/drawing/2014/main" id="{D39AEE1F-E215-4B00-8F29-C4D4F062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500356"/>
            <a:ext cx="5082987" cy="42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1314EF92-A212-4FF0-AFE4-5E3BC24C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488" y="876605"/>
            <a:ext cx="8187847" cy="114811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4500">
                <a:latin typeface="Modern Love Caps"/>
              </a:rPr>
              <a:t>RELACIÓN ENTRE EL ENTORNO Y LA APARICIÓN DE DISCAPACIDADES</a:t>
            </a:r>
            <a:endParaRPr lang="es-E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868F3F7-B9C3-4168-88F2-47181E93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44" y="3289394"/>
            <a:ext cx="2743200" cy="2743200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C924269C-4E37-4160-863F-1F6A0748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34" y="2996574"/>
            <a:ext cx="4775199" cy="2955466"/>
          </a:xfrm>
          <a:prstGeom prst="rect">
            <a:avLst/>
          </a:prstGeom>
        </p:spPr>
      </p:pic>
      <p:pic>
        <p:nvPicPr>
          <p:cNvPr id="4" name="Gráfico 4" descr="Insignia signo de interrogación con relleno sólido">
            <a:extLst>
              <a:ext uri="{FF2B5EF4-FFF2-40B4-BE49-F238E27FC236}">
                <a16:creationId xmlns:a16="http://schemas.microsoft.com/office/drawing/2014/main" id="{F56B46DD-BF26-42E6-808A-1721B806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8170" y="28361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0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Tema de Office</vt:lpstr>
      <vt:lpstr>PowerPoint Presentation</vt:lpstr>
      <vt:lpstr> índice</vt:lpstr>
      <vt:lpstr>INTRODUCCIÓN</vt:lpstr>
      <vt:lpstr>OBJETIVOS</vt:lpstr>
      <vt:lpstr>PowerPoint Presentation</vt:lpstr>
      <vt:lpstr>PowerPoint Presentation</vt:lpstr>
      <vt:lpstr>PowerPoint Presentation</vt:lpstr>
      <vt:lpstr>ACLARACIÓN</vt:lpstr>
      <vt:lpstr>RELACIÓN ENTRE EL ENTORNO Y LA APARICIÓN DE DISCAPACIDADES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Nuria Velasco Pérez</dc:creator>
  <cp:revision>1</cp:revision>
  <dcterms:created xsi:type="dcterms:W3CDTF">2021-11-08T08:49:00Z</dcterms:created>
  <dcterms:modified xsi:type="dcterms:W3CDTF">2021-12-12T22:45:40Z</dcterms:modified>
</cp:coreProperties>
</file>